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6" r:id="rId2"/>
    <p:sldId id="288" r:id="rId3"/>
    <p:sldId id="289" r:id="rId4"/>
    <p:sldId id="290" r:id="rId5"/>
    <p:sldId id="292" r:id="rId6"/>
    <p:sldId id="293" r:id="rId7"/>
    <p:sldId id="262" r:id="rId8"/>
    <p:sldId id="259"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6" r:id="rId22"/>
    <p:sldId id="277" r:id="rId23"/>
    <p:sldId id="278" r:id="rId24"/>
    <p:sldId id="279" r:id="rId25"/>
    <p:sldId id="280" r:id="rId26"/>
    <p:sldId id="281" r:id="rId27"/>
    <p:sldId id="282" r:id="rId28"/>
    <p:sldId id="302" r:id="rId29"/>
    <p:sldId id="303" r:id="rId30"/>
    <p:sldId id="283" r:id="rId31"/>
    <p:sldId id="286" r:id="rId32"/>
    <p:sldId id="295" r:id="rId33"/>
    <p:sldId id="285" r:id="rId34"/>
    <p:sldId id="297" r:id="rId35"/>
    <p:sldId id="298" r:id="rId36"/>
    <p:sldId id="299" r:id="rId37"/>
    <p:sldId id="300" r:id="rId38"/>
    <p:sldId id="301" r:id="rId39"/>
    <p:sldId id="296" r:id="rId40"/>
    <p:sldId id="284" r:id="rId41"/>
    <p:sldId id="287" r:id="rId42"/>
    <p:sldId id="304"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73"/>
    <p:restoredTop sz="72022"/>
  </p:normalViewPr>
  <p:slideViewPr>
    <p:cSldViewPr snapToGrid="0" snapToObjects="1">
      <p:cViewPr varScale="1">
        <p:scale>
          <a:sx n="73" d="100"/>
          <a:sy n="73" d="100"/>
        </p:scale>
        <p:origin x="528" y="17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C791E8-9F4A-CA4F-9B59-053272797887}" type="datetimeFigureOut">
              <a:rPr lang="en-US" smtClean="0"/>
              <a:t>7/25/19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91F305-4A3A-8741-88B3-45DF56A20CD6}" type="slidenum">
              <a:rPr lang="en-US" smtClean="0"/>
              <a:t>‹#›</a:t>
            </a:fld>
            <a:endParaRPr lang="en-US"/>
          </a:p>
        </p:txBody>
      </p:sp>
    </p:spTree>
    <p:extLst>
      <p:ext uri="{BB962C8B-B14F-4D97-AF65-F5344CB8AC3E}">
        <p14:creationId xmlns:p14="http://schemas.microsoft.com/office/powerpoint/2010/main" val="9925116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cbc.org.sg/about/baptism-testimony-videos/brandon-soh"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1F305-4A3A-8741-88B3-45DF56A20CD6}" type="slidenum">
              <a:rPr lang="en-US" smtClean="0"/>
              <a:t>1</a:t>
            </a:fld>
            <a:endParaRPr lang="en-US"/>
          </a:p>
        </p:txBody>
      </p:sp>
    </p:spTree>
    <p:extLst>
      <p:ext uri="{BB962C8B-B14F-4D97-AF65-F5344CB8AC3E}">
        <p14:creationId xmlns:p14="http://schemas.microsoft.com/office/powerpoint/2010/main" val="431792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Lead BESTs </a:t>
            </a:r>
            <a:r>
              <a:rPr lang="en-US" dirty="0"/>
              <a:t>in the </a:t>
            </a:r>
            <a:r>
              <a:rPr lang="en-US"/>
              <a:t>Sinner’s Prayer</a:t>
            </a:r>
            <a:endParaRPr lang="en-US" dirty="0"/>
          </a:p>
        </p:txBody>
      </p:sp>
      <p:sp>
        <p:nvSpPr>
          <p:cNvPr id="4" name="Slide Number Placeholder 3"/>
          <p:cNvSpPr>
            <a:spLocks noGrp="1"/>
          </p:cNvSpPr>
          <p:nvPr>
            <p:ph type="sldNum" sz="quarter" idx="5"/>
          </p:nvPr>
        </p:nvSpPr>
        <p:spPr/>
        <p:txBody>
          <a:bodyPr/>
          <a:lstStyle/>
          <a:p>
            <a:fld id="{9D91F305-4A3A-8741-88B3-45DF56A20CD6}" type="slidenum">
              <a:rPr lang="en-US" smtClean="0"/>
              <a:t>40</a:t>
            </a:fld>
            <a:endParaRPr lang="en-US"/>
          </a:p>
        </p:txBody>
      </p:sp>
    </p:spTree>
    <p:extLst>
      <p:ext uri="{BB962C8B-B14F-4D97-AF65-F5344CB8AC3E}">
        <p14:creationId xmlns:p14="http://schemas.microsoft.com/office/powerpoint/2010/main" val="3804058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wants</a:t>
            </a:r>
            <a:r>
              <a:rPr lang="en-US" baseline="0" dirty="0"/>
              <a:t> to give us abundant life, peace and joy. He tells us not to be anxious about anything. By faith, we pray, ask and give thanks, and He will give us peace. </a:t>
            </a:r>
          </a:p>
          <a:p>
            <a:r>
              <a:rPr lang="en-US" baseline="0" dirty="0"/>
              <a:t>God will hear our prayers and answer according to His time and will. There is no reason to be worried. Just trust and rely on Him. Many here have been praying for you quietly daily, for you to receive this blessing. And you can have this blessing today, if you say today, “I am willing, I want to believe, I want to be connected with God who is the source of true happiness.” For some of you it is connecting back again, you were connected before but you grew distant from God but you know God has been pursuing you and today you want to commit your life to Him again. I invite you to place one hand on your heart, and with all eyes closed in this place, repeat this prayer after me, “Dear Lord Jesus, thank you for bringing me here today. I believe this is a start of a wonderful relationship with you, I want to know You. I believe in You and I am willing to accept you as my personal Lord and Savior. Please bless me with peace, joy and hope. In Jesus’ name I pray, amen. And amen means “let it be so” meaning this blessing prayed will come on you and your family.</a:t>
            </a:r>
            <a:endParaRPr lang="en-US" dirty="0"/>
          </a:p>
        </p:txBody>
      </p:sp>
      <p:sp>
        <p:nvSpPr>
          <p:cNvPr id="4" name="Slide Number Placeholder 3"/>
          <p:cNvSpPr>
            <a:spLocks noGrp="1"/>
          </p:cNvSpPr>
          <p:nvPr>
            <p:ph type="sldNum" sz="quarter" idx="10"/>
          </p:nvPr>
        </p:nvSpPr>
        <p:spPr/>
        <p:txBody>
          <a:bodyPr/>
          <a:lstStyle/>
          <a:p>
            <a:fld id="{9D91F305-4A3A-8741-88B3-45DF56A20CD6}" type="slidenum">
              <a:rPr lang="en-US" smtClean="0"/>
              <a:t>41</a:t>
            </a:fld>
            <a:endParaRPr lang="en-US"/>
          </a:p>
        </p:txBody>
      </p:sp>
    </p:spTree>
    <p:extLst>
      <p:ext uri="{BB962C8B-B14F-4D97-AF65-F5344CB8AC3E}">
        <p14:creationId xmlns:p14="http://schemas.microsoft.com/office/powerpoint/2010/main" val="531471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 into small groups and pray for the BESTs</a:t>
            </a:r>
          </a:p>
        </p:txBody>
      </p:sp>
      <p:sp>
        <p:nvSpPr>
          <p:cNvPr id="4" name="Slide Number Placeholder 3"/>
          <p:cNvSpPr>
            <a:spLocks noGrp="1"/>
          </p:cNvSpPr>
          <p:nvPr>
            <p:ph type="sldNum" sz="quarter" idx="5"/>
          </p:nvPr>
        </p:nvSpPr>
        <p:spPr/>
        <p:txBody>
          <a:bodyPr/>
          <a:lstStyle/>
          <a:p>
            <a:fld id="{9D91F305-4A3A-8741-88B3-45DF56A20CD6}" type="slidenum">
              <a:rPr lang="en-US" smtClean="0"/>
              <a:t>42</a:t>
            </a:fld>
            <a:endParaRPr lang="en-US"/>
          </a:p>
        </p:txBody>
      </p:sp>
    </p:spTree>
    <p:extLst>
      <p:ext uri="{BB962C8B-B14F-4D97-AF65-F5344CB8AC3E}">
        <p14:creationId xmlns:p14="http://schemas.microsoft.com/office/powerpoint/2010/main" val="1363471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1F305-4A3A-8741-88B3-45DF56A20CD6}" type="slidenum">
              <a:rPr lang="en-US" smtClean="0"/>
              <a:t>22</a:t>
            </a:fld>
            <a:endParaRPr lang="en-US"/>
          </a:p>
        </p:txBody>
      </p:sp>
    </p:spTree>
    <p:extLst>
      <p:ext uri="{BB962C8B-B14F-4D97-AF65-F5344CB8AC3E}">
        <p14:creationId xmlns:p14="http://schemas.microsoft.com/office/powerpoint/2010/main" val="659003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1F305-4A3A-8741-88B3-45DF56A20CD6}" type="slidenum">
              <a:rPr lang="en-US" smtClean="0"/>
              <a:t>24</a:t>
            </a:fld>
            <a:endParaRPr lang="en-US"/>
          </a:p>
        </p:txBody>
      </p:sp>
    </p:spTree>
    <p:extLst>
      <p:ext uri="{BB962C8B-B14F-4D97-AF65-F5344CB8AC3E}">
        <p14:creationId xmlns:p14="http://schemas.microsoft.com/office/powerpoint/2010/main" val="3305154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Pre-arrange one of your members to share a testimony of answered prayers</a:t>
            </a:r>
          </a:p>
        </p:txBody>
      </p:sp>
      <p:sp>
        <p:nvSpPr>
          <p:cNvPr id="4" name="Slide Number Placeholder 3"/>
          <p:cNvSpPr>
            <a:spLocks noGrp="1"/>
          </p:cNvSpPr>
          <p:nvPr>
            <p:ph type="sldNum" sz="quarter" idx="5"/>
          </p:nvPr>
        </p:nvSpPr>
        <p:spPr/>
        <p:txBody>
          <a:bodyPr/>
          <a:lstStyle/>
          <a:p>
            <a:fld id="{9D91F305-4A3A-8741-88B3-45DF56A20CD6}" type="slidenum">
              <a:rPr lang="en-US" smtClean="0"/>
              <a:t>28</a:t>
            </a:fld>
            <a:endParaRPr lang="en-US"/>
          </a:p>
        </p:txBody>
      </p:sp>
    </p:spTree>
    <p:extLst>
      <p:ext uri="{BB962C8B-B14F-4D97-AF65-F5344CB8AC3E}">
        <p14:creationId xmlns:p14="http://schemas.microsoft.com/office/powerpoint/2010/main" val="1981221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Pre-arrange another of your members to share a testimony of answered prayers</a:t>
            </a:r>
          </a:p>
          <a:p>
            <a:endParaRPr lang="en-US" dirty="0"/>
          </a:p>
        </p:txBody>
      </p:sp>
      <p:sp>
        <p:nvSpPr>
          <p:cNvPr id="4" name="Slide Number Placeholder 3"/>
          <p:cNvSpPr>
            <a:spLocks noGrp="1"/>
          </p:cNvSpPr>
          <p:nvPr>
            <p:ph type="sldNum" sz="quarter" idx="5"/>
          </p:nvPr>
        </p:nvSpPr>
        <p:spPr/>
        <p:txBody>
          <a:bodyPr/>
          <a:lstStyle/>
          <a:p>
            <a:fld id="{9D91F305-4A3A-8741-88B3-45DF56A20CD6}" type="slidenum">
              <a:rPr lang="en-US" smtClean="0"/>
              <a:t>29</a:t>
            </a:fld>
            <a:endParaRPr lang="en-US"/>
          </a:p>
        </p:txBody>
      </p:sp>
    </p:spTree>
    <p:extLst>
      <p:ext uri="{BB962C8B-B14F-4D97-AF65-F5344CB8AC3E}">
        <p14:creationId xmlns:p14="http://schemas.microsoft.com/office/powerpoint/2010/main" val="2879849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Playback the baptism testimony of Brandon Soh from FCBC (</a:t>
            </a:r>
            <a:r>
              <a:rPr lang="en-SG" sz="1200" dirty="0">
                <a:solidFill>
                  <a:schemeClr val="bg1"/>
                </a:solidFill>
                <a:hlinkClick r:id="rId3">
                  <a:extLst>
                    <a:ext uri="{A12FA001-AC4F-418D-AE19-62706E023703}">
                      <ahyp:hlinkClr xmlns:ahyp="http://schemas.microsoft.com/office/drawing/2018/hyperlinkcolor" val="tx"/>
                    </a:ext>
                  </a:extLst>
                </a:hlinkClick>
              </a:rPr>
              <a:t>https://www.fcbc.org.sg/about/baptism-testimony-videos/brandon-soh</a:t>
            </a:r>
            <a:r>
              <a:rPr lang="en-SG" sz="1200" dirty="0">
                <a:solidFill>
                  <a:schemeClr val="bg1"/>
                </a:solidFill>
              </a:rPr>
              <a:t>)</a:t>
            </a:r>
            <a:r>
              <a:rPr lang="en-US" sz="1200" dirty="0">
                <a:solidFill>
                  <a:schemeClr val="bg1"/>
                </a:solidFill>
              </a:rPr>
              <a:t>. He</a:t>
            </a:r>
            <a:r>
              <a:rPr lang="en-US" dirty="0"/>
              <a:t> mentioned repeatedly that God answered his prayers to straighten up the mess in his life when he was in the lock-up, and his prayers for a cell and for a full-time job after his release from prison.</a:t>
            </a:r>
          </a:p>
        </p:txBody>
      </p:sp>
      <p:sp>
        <p:nvSpPr>
          <p:cNvPr id="4" name="Slide Number Placeholder 3"/>
          <p:cNvSpPr>
            <a:spLocks noGrp="1"/>
          </p:cNvSpPr>
          <p:nvPr>
            <p:ph type="sldNum" sz="quarter" idx="10"/>
          </p:nvPr>
        </p:nvSpPr>
        <p:spPr/>
        <p:txBody>
          <a:bodyPr/>
          <a:lstStyle/>
          <a:p>
            <a:fld id="{9D91F305-4A3A-8741-88B3-45DF56A20CD6}" type="slidenum">
              <a:rPr lang="en-US" smtClean="0"/>
              <a:t>30</a:t>
            </a:fld>
            <a:endParaRPr lang="en-US"/>
          </a:p>
        </p:txBody>
      </p:sp>
    </p:spTree>
    <p:extLst>
      <p:ext uri="{BB962C8B-B14F-4D97-AF65-F5344CB8AC3E}">
        <p14:creationId xmlns:p14="http://schemas.microsoft.com/office/powerpoint/2010/main" val="3159008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God may not even answer my prayers the way I want it, but I know that God is in control and working things out for my good. Just like the story of the heart surgeon that follows.</a:t>
            </a:r>
          </a:p>
        </p:txBody>
      </p:sp>
      <p:sp>
        <p:nvSpPr>
          <p:cNvPr id="4" name="Slide Number Placeholder 3"/>
          <p:cNvSpPr>
            <a:spLocks noGrp="1"/>
          </p:cNvSpPr>
          <p:nvPr>
            <p:ph type="sldNum" sz="quarter" idx="5"/>
          </p:nvPr>
        </p:nvSpPr>
        <p:spPr/>
        <p:txBody>
          <a:bodyPr/>
          <a:lstStyle/>
          <a:p>
            <a:fld id="{9D91F305-4A3A-8741-88B3-45DF56A20CD6}" type="slidenum">
              <a:rPr lang="en-US" smtClean="0"/>
              <a:t>31</a:t>
            </a:fld>
            <a:endParaRPr lang="en-US"/>
          </a:p>
        </p:txBody>
      </p:sp>
    </p:spTree>
    <p:extLst>
      <p:ext uri="{BB962C8B-B14F-4D97-AF65-F5344CB8AC3E}">
        <p14:creationId xmlns:p14="http://schemas.microsoft.com/office/powerpoint/2010/main" val="3617632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1F305-4A3A-8741-88B3-45DF56A20CD6}" type="slidenum">
              <a:rPr lang="en-US" smtClean="0"/>
              <a:t>33</a:t>
            </a:fld>
            <a:endParaRPr lang="en-US"/>
          </a:p>
        </p:txBody>
      </p:sp>
    </p:spTree>
    <p:extLst>
      <p:ext uri="{BB962C8B-B14F-4D97-AF65-F5344CB8AC3E}">
        <p14:creationId xmlns:p14="http://schemas.microsoft.com/office/powerpoint/2010/main" val="1203603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1F305-4A3A-8741-88B3-45DF56A20CD6}" type="slidenum">
              <a:rPr lang="en-US" smtClean="0"/>
              <a:t>34</a:t>
            </a:fld>
            <a:endParaRPr lang="en-US"/>
          </a:p>
        </p:txBody>
      </p:sp>
    </p:spTree>
    <p:extLst>
      <p:ext uri="{BB962C8B-B14F-4D97-AF65-F5344CB8AC3E}">
        <p14:creationId xmlns:p14="http://schemas.microsoft.com/office/powerpoint/2010/main" val="2347212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lang="en-US"/>
          </a:p>
        </p:txBody>
      </p:sp>
      <p:sp>
        <p:nvSpPr>
          <p:cNvPr id="4" name="Date Placeholder 3"/>
          <p:cNvSpPr>
            <a:spLocks noGrp="1"/>
          </p:cNvSpPr>
          <p:nvPr>
            <p:ph type="dt" sz="half" idx="10"/>
          </p:nvPr>
        </p:nvSpPr>
        <p:spPr/>
        <p:txBody>
          <a:bodyPr/>
          <a:lstStyle/>
          <a:p>
            <a:fld id="{0FE4E807-83DB-BC4B-AB43-D961B8100C12}" type="datetimeFigureOut">
              <a:rPr lang="en-US" smtClean="0"/>
              <a:t>7/25/19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89CC7-3053-7249-B708-F2F3D7B9B8E3}" type="slidenum">
              <a:rPr lang="en-US" smtClean="0"/>
              <a:t>‹#›</a:t>
            </a:fld>
            <a:endParaRPr lang="en-US"/>
          </a:p>
        </p:txBody>
      </p:sp>
    </p:spTree>
    <p:extLst>
      <p:ext uri="{BB962C8B-B14F-4D97-AF65-F5344CB8AC3E}">
        <p14:creationId xmlns:p14="http://schemas.microsoft.com/office/powerpoint/2010/main" val="554072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0FE4E807-83DB-BC4B-AB43-D961B8100C12}" type="datetimeFigureOut">
              <a:rPr lang="en-US" smtClean="0"/>
              <a:t>7/25/19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89CC7-3053-7249-B708-F2F3D7B9B8E3}" type="slidenum">
              <a:rPr lang="en-US" smtClean="0"/>
              <a:t>‹#›</a:t>
            </a:fld>
            <a:endParaRPr lang="en-US"/>
          </a:p>
        </p:txBody>
      </p:sp>
    </p:spTree>
    <p:extLst>
      <p:ext uri="{BB962C8B-B14F-4D97-AF65-F5344CB8AC3E}">
        <p14:creationId xmlns:p14="http://schemas.microsoft.com/office/powerpoint/2010/main" val="3357538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0FE4E807-83DB-BC4B-AB43-D961B8100C12}" type="datetimeFigureOut">
              <a:rPr lang="en-US" smtClean="0"/>
              <a:t>7/25/19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89CC7-3053-7249-B708-F2F3D7B9B8E3}" type="slidenum">
              <a:rPr lang="en-US" smtClean="0"/>
              <a:t>‹#›</a:t>
            </a:fld>
            <a:endParaRPr lang="en-US"/>
          </a:p>
        </p:txBody>
      </p:sp>
    </p:spTree>
    <p:extLst>
      <p:ext uri="{BB962C8B-B14F-4D97-AF65-F5344CB8AC3E}">
        <p14:creationId xmlns:p14="http://schemas.microsoft.com/office/powerpoint/2010/main" val="1925849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0FE4E807-83DB-BC4B-AB43-D961B8100C12}" type="datetimeFigureOut">
              <a:rPr lang="en-US" smtClean="0"/>
              <a:t>7/25/19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89CC7-3053-7249-B708-F2F3D7B9B8E3}" type="slidenum">
              <a:rPr lang="en-US" smtClean="0"/>
              <a:t>‹#›</a:t>
            </a:fld>
            <a:endParaRPr lang="en-US"/>
          </a:p>
        </p:txBody>
      </p:sp>
    </p:spTree>
    <p:extLst>
      <p:ext uri="{BB962C8B-B14F-4D97-AF65-F5344CB8AC3E}">
        <p14:creationId xmlns:p14="http://schemas.microsoft.com/office/powerpoint/2010/main" val="2514055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p:txBody>
          <a:bodyPr/>
          <a:lstStyle/>
          <a:p>
            <a:fld id="{0FE4E807-83DB-BC4B-AB43-D961B8100C12}" type="datetimeFigureOut">
              <a:rPr lang="en-US" smtClean="0"/>
              <a:t>7/25/19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89CC7-3053-7249-B708-F2F3D7B9B8E3}" type="slidenum">
              <a:rPr lang="en-US" smtClean="0"/>
              <a:t>‹#›</a:t>
            </a:fld>
            <a:endParaRPr lang="en-US"/>
          </a:p>
        </p:txBody>
      </p:sp>
    </p:spTree>
    <p:extLst>
      <p:ext uri="{BB962C8B-B14F-4D97-AF65-F5344CB8AC3E}">
        <p14:creationId xmlns:p14="http://schemas.microsoft.com/office/powerpoint/2010/main" val="272318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p:txBody>
          <a:bodyPr/>
          <a:lstStyle/>
          <a:p>
            <a:fld id="{0FE4E807-83DB-BC4B-AB43-D961B8100C12}" type="datetimeFigureOut">
              <a:rPr lang="en-US" smtClean="0"/>
              <a:t>7/25/19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389CC7-3053-7249-B708-F2F3D7B9B8E3}" type="slidenum">
              <a:rPr lang="en-US" smtClean="0"/>
              <a:t>‹#›</a:t>
            </a:fld>
            <a:endParaRPr lang="en-US"/>
          </a:p>
        </p:txBody>
      </p:sp>
    </p:spTree>
    <p:extLst>
      <p:ext uri="{BB962C8B-B14F-4D97-AF65-F5344CB8AC3E}">
        <p14:creationId xmlns:p14="http://schemas.microsoft.com/office/powerpoint/2010/main" val="185695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p:txBody>
          <a:bodyPr/>
          <a:lstStyle/>
          <a:p>
            <a:fld id="{0FE4E807-83DB-BC4B-AB43-D961B8100C12}" type="datetimeFigureOut">
              <a:rPr lang="en-US" smtClean="0"/>
              <a:t>7/25/19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389CC7-3053-7249-B708-F2F3D7B9B8E3}" type="slidenum">
              <a:rPr lang="en-US" smtClean="0"/>
              <a:t>‹#›</a:t>
            </a:fld>
            <a:endParaRPr lang="en-US"/>
          </a:p>
        </p:txBody>
      </p:sp>
    </p:spTree>
    <p:extLst>
      <p:ext uri="{BB962C8B-B14F-4D97-AF65-F5344CB8AC3E}">
        <p14:creationId xmlns:p14="http://schemas.microsoft.com/office/powerpoint/2010/main" val="2273119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p:txBody>
          <a:bodyPr/>
          <a:lstStyle/>
          <a:p>
            <a:fld id="{0FE4E807-83DB-BC4B-AB43-D961B8100C12}" type="datetimeFigureOut">
              <a:rPr lang="en-US" smtClean="0"/>
              <a:t>7/25/19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389CC7-3053-7249-B708-F2F3D7B9B8E3}" type="slidenum">
              <a:rPr lang="en-US" smtClean="0"/>
              <a:t>‹#›</a:t>
            </a:fld>
            <a:endParaRPr lang="en-US"/>
          </a:p>
        </p:txBody>
      </p:sp>
    </p:spTree>
    <p:extLst>
      <p:ext uri="{BB962C8B-B14F-4D97-AF65-F5344CB8AC3E}">
        <p14:creationId xmlns:p14="http://schemas.microsoft.com/office/powerpoint/2010/main" val="2568980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E4E807-83DB-BC4B-AB43-D961B8100C12}" type="datetimeFigureOut">
              <a:rPr lang="en-US" smtClean="0"/>
              <a:t>7/25/19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389CC7-3053-7249-B708-F2F3D7B9B8E3}" type="slidenum">
              <a:rPr lang="en-US" smtClean="0"/>
              <a:t>‹#›</a:t>
            </a:fld>
            <a:endParaRPr lang="en-US"/>
          </a:p>
        </p:txBody>
      </p:sp>
    </p:spTree>
    <p:extLst>
      <p:ext uri="{BB962C8B-B14F-4D97-AF65-F5344CB8AC3E}">
        <p14:creationId xmlns:p14="http://schemas.microsoft.com/office/powerpoint/2010/main" val="3337651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0FE4E807-83DB-BC4B-AB43-D961B8100C12}" type="datetimeFigureOut">
              <a:rPr lang="en-US" smtClean="0"/>
              <a:t>7/25/19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389CC7-3053-7249-B708-F2F3D7B9B8E3}" type="slidenum">
              <a:rPr lang="en-US" smtClean="0"/>
              <a:t>‹#›</a:t>
            </a:fld>
            <a:endParaRPr lang="en-US"/>
          </a:p>
        </p:txBody>
      </p:sp>
    </p:spTree>
    <p:extLst>
      <p:ext uri="{BB962C8B-B14F-4D97-AF65-F5344CB8AC3E}">
        <p14:creationId xmlns:p14="http://schemas.microsoft.com/office/powerpoint/2010/main" val="221460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0FE4E807-83DB-BC4B-AB43-D961B8100C12}" type="datetimeFigureOut">
              <a:rPr lang="en-US" smtClean="0"/>
              <a:t>7/25/19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389CC7-3053-7249-B708-F2F3D7B9B8E3}" type="slidenum">
              <a:rPr lang="en-US" smtClean="0"/>
              <a:t>‹#›</a:t>
            </a:fld>
            <a:endParaRPr lang="en-US"/>
          </a:p>
        </p:txBody>
      </p:sp>
    </p:spTree>
    <p:extLst>
      <p:ext uri="{BB962C8B-B14F-4D97-AF65-F5344CB8AC3E}">
        <p14:creationId xmlns:p14="http://schemas.microsoft.com/office/powerpoint/2010/main" val="2355427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E4E807-83DB-BC4B-AB43-D961B8100C12}" type="datetimeFigureOut">
              <a:rPr lang="en-US" smtClean="0"/>
              <a:t>7/25/19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89CC7-3053-7249-B708-F2F3D7B9B8E3}" type="slidenum">
              <a:rPr lang="en-US" smtClean="0"/>
              <a:t>‹#›</a:t>
            </a:fld>
            <a:endParaRPr lang="en-US"/>
          </a:p>
        </p:txBody>
      </p:sp>
    </p:spTree>
    <p:extLst>
      <p:ext uri="{BB962C8B-B14F-4D97-AF65-F5344CB8AC3E}">
        <p14:creationId xmlns:p14="http://schemas.microsoft.com/office/powerpoint/2010/main" val="4191945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image" Target="../media/image7.pn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5.wdp"/><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14.png"/><Relationship Id="rId9"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Effect>
                      <a14:sharpenSoften amount="50000"/>
                    </a14:imgEffect>
                  </a14:imgLayer>
                </a14:imgProps>
              </a:ext>
            </a:extLst>
          </a:blip>
          <a:stretch>
            <a:fillRect/>
          </a:stretch>
        </p:blipFill>
        <p:spPr>
          <a:xfrm>
            <a:off x="0" y="3546"/>
            <a:ext cx="9144000" cy="6854453"/>
          </a:xfrm>
          <a:prstGeom prst="rect">
            <a:avLst/>
          </a:prstGeom>
        </p:spPr>
      </p:pic>
      <p:sp>
        <p:nvSpPr>
          <p:cNvPr id="2" name="Title 1"/>
          <p:cNvSpPr>
            <a:spLocks noGrp="1"/>
          </p:cNvSpPr>
          <p:nvPr>
            <p:ph type="ctrTitle"/>
          </p:nvPr>
        </p:nvSpPr>
        <p:spPr>
          <a:xfrm>
            <a:off x="219363" y="4685877"/>
            <a:ext cx="8705274" cy="1470025"/>
          </a:xfrm>
        </p:spPr>
        <p:txBody>
          <a:bodyPr>
            <a:noAutofit/>
          </a:bodyPr>
          <a:lstStyle/>
          <a:p>
            <a:r>
              <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Happiness </a:t>
            </a:r>
            <a:br>
              <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br>
            <a:r>
              <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Connection</a:t>
            </a:r>
          </a:p>
        </p:txBody>
      </p:sp>
    </p:spTree>
    <p:extLst>
      <p:ext uri="{BB962C8B-B14F-4D97-AF65-F5344CB8AC3E}">
        <p14:creationId xmlns:p14="http://schemas.microsoft.com/office/powerpoint/2010/main" val="4071277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harpenSoften amount="50000"/>
                    </a14:imgEffect>
                  </a14:imgLayer>
                </a14:imgProps>
              </a:ext>
            </a:extLst>
          </a:blip>
          <a:stretch>
            <a:fillRect/>
          </a:stretch>
        </p:blipFill>
        <p:spPr>
          <a:xfrm>
            <a:off x="0" y="3546"/>
            <a:ext cx="9144000" cy="6854453"/>
          </a:xfrm>
          <a:prstGeom prst="rect">
            <a:avLst/>
          </a:prstGeom>
        </p:spPr>
      </p:pic>
      <p:sp>
        <p:nvSpPr>
          <p:cNvPr id="2" name="Title 1"/>
          <p:cNvSpPr>
            <a:spLocks noGrp="1"/>
          </p:cNvSpPr>
          <p:nvPr>
            <p:ph type="ctrTitle"/>
          </p:nvPr>
        </p:nvSpPr>
        <p:spPr>
          <a:xfrm>
            <a:off x="0" y="4110090"/>
            <a:ext cx="9144000" cy="1690058"/>
          </a:xfrm>
        </p:spPr>
        <p:txBody>
          <a:bodyPr>
            <a:noAutofit/>
          </a:bodyPr>
          <a:lstStyle/>
          <a:p>
            <a:pPr>
              <a:lnSpc>
                <a:spcPts val="4780"/>
              </a:lnSpc>
            </a:pPr>
            <a:br>
              <a:rPr lang="en-US" b="1" dirty="0">
                <a:solidFill>
                  <a:srgbClr val="FFFFFF"/>
                </a:solidFill>
                <a:latin typeface="Arial" panose="020B0604020202020204" pitchFamily="34" charset="0"/>
                <a:cs typeface="Arial" panose="020B0604020202020204" pitchFamily="34" charset="0"/>
              </a:rPr>
            </a:br>
            <a:r>
              <a:rPr lang="en-US" b="1" dirty="0">
                <a:solidFill>
                  <a:srgbClr val="FFFFFF"/>
                </a:solidFill>
                <a:latin typeface="Arial" panose="020B0604020202020204" pitchFamily="34" charset="0"/>
                <a:cs typeface="Arial" panose="020B0604020202020204" pitchFamily="34" charset="0"/>
              </a:rPr>
              <a:t>Love</a:t>
            </a:r>
            <a:br>
              <a:rPr lang="en-US" b="1" dirty="0">
                <a:solidFill>
                  <a:srgbClr val="FFFFFF"/>
                </a:solidFill>
                <a:latin typeface="Arial" panose="020B0604020202020204" pitchFamily="34" charset="0"/>
                <a:cs typeface="Arial" panose="020B0604020202020204" pitchFamily="34" charset="0"/>
              </a:rPr>
            </a:br>
            <a:r>
              <a:rPr lang="en-US" b="1" dirty="0">
                <a:solidFill>
                  <a:srgbClr val="FFFFFF"/>
                </a:solidFill>
                <a:latin typeface="Arial" panose="020B0604020202020204" pitchFamily="34" charset="0"/>
                <a:cs typeface="Arial" panose="020B0604020202020204" pitchFamily="34" charset="0"/>
              </a:rPr>
              <a:t>Earn $</a:t>
            </a:r>
            <a:br>
              <a:rPr lang="en-US" b="1" dirty="0">
                <a:solidFill>
                  <a:srgbClr val="FFFFFF"/>
                </a:solidFill>
                <a:latin typeface="Arial" panose="020B0604020202020204" pitchFamily="34" charset="0"/>
                <a:cs typeface="Arial" panose="020B0604020202020204" pitchFamily="34" charset="0"/>
              </a:rPr>
            </a:br>
            <a:r>
              <a:rPr lang="en-US" b="1" dirty="0">
                <a:solidFill>
                  <a:srgbClr val="FFFFFF"/>
                </a:solidFill>
                <a:latin typeface="Arial" panose="020B0604020202020204" pitchFamily="34" charset="0"/>
                <a:cs typeface="Arial" panose="020B0604020202020204" pitchFamily="34" charset="0"/>
              </a:rPr>
              <a:t>Travelling</a:t>
            </a:r>
            <a:br>
              <a:rPr lang="en-US" b="1" dirty="0">
                <a:solidFill>
                  <a:srgbClr val="FFFFFF"/>
                </a:solidFill>
                <a:latin typeface="Arial" panose="020B0604020202020204" pitchFamily="34" charset="0"/>
                <a:cs typeface="Arial" panose="020B0604020202020204" pitchFamily="34" charset="0"/>
              </a:rPr>
            </a:br>
            <a:r>
              <a:rPr lang="en-US" b="1" dirty="0">
                <a:solidFill>
                  <a:srgbClr val="FFFFFF"/>
                </a:solidFill>
                <a:latin typeface="Arial" panose="020B0604020202020204" pitchFamily="34" charset="0"/>
                <a:cs typeface="Arial" panose="020B0604020202020204" pitchFamily="34" charset="0"/>
              </a:rPr>
              <a:t>Help others</a:t>
            </a:r>
            <a:br>
              <a:rPr lang="en-US" b="1" dirty="0">
                <a:solidFill>
                  <a:srgbClr val="FFFFFF"/>
                </a:solidFill>
                <a:latin typeface="Arial" panose="020B0604020202020204" pitchFamily="34" charset="0"/>
                <a:cs typeface="Arial" panose="020B0604020202020204" pitchFamily="34" charset="0"/>
              </a:rPr>
            </a:br>
            <a:r>
              <a:rPr lang="en-US" b="1" dirty="0">
                <a:solidFill>
                  <a:srgbClr val="FFFFFF"/>
                </a:solidFill>
                <a:latin typeface="Arial" panose="020B0604020202020204" pitchFamily="34" charset="0"/>
                <a:cs typeface="Arial" panose="020B0604020202020204" pitchFamily="34" charset="0"/>
              </a:rPr>
              <a:t>Buy big houses</a:t>
            </a:r>
            <a:br>
              <a:rPr lang="en-US" b="1" dirty="0">
                <a:solidFill>
                  <a:srgbClr val="FFFFFF"/>
                </a:solidFill>
                <a:latin typeface="Arial" panose="020B0604020202020204" pitchFamily="34" charset="0"/>
                <a:cs typeface="Arial" panose="020B0604020202020204" pitchFamily="34" charset="0"/>
              </a:rPr>
            </a:br>
            <a:endParaRPr lang="en-US" b="1" dirty="0">
              <a:solidFill>
                <a:srgbClr val="FFFFFF"/>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5562601" y="184726"/>
            <a:ext cx="861290" cy="861290"/>
          </a:xfrm>
          <a:prstGeom prst="rect">
            <a:avLst/>
          </a:prstGeom>
        </p:spPr>
      </p:pic>
      <p:pic>
        <p:nvPicPr>
          <p:cNvPr id="4" name="Picture 3"/>
          <p:cNvPicPr>
            <a:picLocks noChangeAspect="1"/>
          </p:cNvPicPr>
          <p:nvPr/>
        </p:nvPicPr>
        <p:blipFill>
          <a:blip r:embed="rId5"/>
          <a:stretch>
            <a:fillRect/>
          </a:stretch>
        </p:blipFill>
        <p:spPr>
          <a:xfrm>
            <a:off x="6446981" y="453734"/>
            <a:ext cx="1184563" cy="1184563"/>
          </a:xfrm>
          <a:prstGeom prst="rect">
            <a:avLst/>
          </a:prstGeom>
        </p:spPr>
      </p:pic>
      <p:pic>
        <p:nvPicPr>
          <p:cNvPr id="7" name="Picture 6"/>
          <p:cNvPicPr>
            <a:picLocks noChangeAspect="1"/>
          </p:cNvPicPr>
          <p:nvPr/>
        </p:nvPicPr>
        <p:blipFill>
          <a:blip r:embed="rId6"/>
          <a:stretch>
            <a:fillRect/>
          </a:stretch>
        </p:blipFill>
        <p:spPr>
          <a:xfrm>
            <a:off x="7631544" y="1407387"/>
            <a:ext cx="998678" cy="998678"/>
          </a:xfrm>
          <a:prstGeom prst="rect">
            <a:avLst/>
          </a:prstGeom>
        </p:spPr>
      </p:pic>
      <p:pic>
        <p:nvPicPr>
          <p:cNvPr id="8" name="Picture 7"/>
          <p:cNvPicPr>
            <a:picLocks noChangeAspect="1"/>
          </p:cNvPicPr>
          <p:nvPr/>
        </p:nvPicPr>
        <p:blipFill rotWithShape="1">
          <a:blip r:embed="rId7">
            <a:extLst>
              <a:ext uri="{BEBA8EAE-BF5A-486C-A8C5-ECC9F3942E4B}">
                <a14:imgProps xmlns:a14="http://schemas.microsoft.com/office/drawing/2010/main">
                  <a14:imgLayer r:embed="rId8">
                    <a14:imgEffect>
                      <a14:backgroundRemoval t="0" b="100000" l="6778" r="90000">
                        <a14:foregroundMark x1="34111" y1="88900" x2="34111" y2="88900"/>
                        <a14:foregroundMark x1="56056" y1="33400" x2="56056" y2="33400"/>
                        <a14:foregroundMark x1="44444" y1="56100" x2="44444" y2="56100"/>
                      </a14:backgroundRemoval>
                    </a14:imgEffect>
                  </a14:imgLayer>
                </a14:imgProps>
              </a:ext>
            </a:extLst>
          </a:blip>
          <a:srcRect l="17677" r="20329"/>
          <a:stretch/>
        </p:blipFill>
        <p:spPr>
          <a:xfrm>
            <a:off x="7926086" y="2475338"/>
            <a:ext cx="1151795" cy="1032158"/>
          </a:xfrm>
          <a:prstGeom prst="rect">
            <a:avLst/>
          </a:prstGeom>
        </p:spPr>
      </p:pic>
      <p:pic>
        <p:nvPicPr>
          <p:cNvPr id="9" name="Picture 8"/>
          <p:cNvPicPr>
            <a:picLocks noChangeAspect="1"/>
          </p:cNvPicPr>
          <p:nvPr/>
        </p:nvPicPr>
        <p:blipFill rotWithShape="1">
          <a:blip r:embed="rId9">
            <a:extLst>
              <a:ext uri="{BEBA8EAE-BF5A-486C-A8C5-ECC9F3942E4B}">
                <a14:imgProps xmlns:a14="http://schemas.microsoft.com/office/drawing/2010/main">
                  <a14:imgLayer r:embed="rId10">
                    <a14:imgEffect>
                      <a14:backgroundRemoval t="1600" b="98000" l="8278" r="90000">
                        <a14:foregroundMark x1="40389" y1="24300" x2="40389" y2="24300"/>
                      </a14:backgroundRemoval>
                    </a14:imgEffect>
                  </a14:imgLayer>
                </a14:imgProps>
              </a:ext>
            </a:extLst>
          </a:blip>
          <a:srcRect l="17424" r="20708"/>
          <a:stretch/>
        </p:blipFill>
        <p:spPr>
          <a:xfrm>
            <a:off x="7366788" y="3507496"/>
            <a:ext cx="1118596" cy="1016001"/>
          </a:xfrm>
          <a:prstGeom prst="rect">
            <a:avLst/>
          </a:prstGeom>
        </p:spPr>
      </p:pic>
    </p:spTree>
    <p:extLst>
      <p:ext uri="{BB962C8B-B14F-4D97-AF65-F5344CB8AC3E}">
        <p14:creationId xmlns:p14="http://schemas.microsoft.com/office/powerpoint/2010/main" val="1945434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10834"/>
          <a:stretch/>
        </p:blipFill>
        <p:spPr>
          <a:xfrm>
            <a:off x="0" y="0"/>
            <a:ext cx="9144000" cy="6858000"/>
          </a:xfrm>
          <a:prstGeom prst="rect">
            <a:avLst/>
          </a:prstGeom>
        </p:spPr>
      </p:pic>
      <p:sp>
        <p:nvSpPr>
          <p:cNvPr id="4" name="Title 3"/>
          <p:cNvSpPr>
            <a:spLocks noGrp="1"/>
          </p:cNvSpPr>
          <p:nvPr>
            <p:ph type="ctrTitle"/>
          </p:nvPr>
        </p:nvSpPr>
        <p:spPr>
          <a:xfrm>
            <a:off x="685800" y="1190625"/>
            <a:ext cx="7772400" cy="2090594"/>
          </a:xfrm>
        </p:spPr>
        <p:txBody>
          <a:bodyPr>
            <a:noAutofit/>
          </a:bodyPr>
          <a:lstStyle/>
          <a:p>
            <a:r>
              <a:rPr lang="en-US" sz="6000" b="1" dirty="0">
                <a:solidFill>
                  <a:schemeClr val="bg1"/>
                </a:solidFill>
                <a:latin typeface="Arial" panose="020B0604020202020204" pitchFamily="34" charset="0"/>
                <a:cs typeface="Arial" panose="020B0604020202020204" pitchFamily="34" charset="0"/>
              </a:rPr>
              <a:t>Yet we are still</a:t>
            </a:r>
            <a:br>
              <a:rPr lang="en-US" sz="8000" dirty="0">
                <a:solidFill>
                  <a:schemeClr val="bg1"/>
                </a:solidFill>
                <a:latin typeface="Aku &amp; Kamu"/>
                <a:cs typeface="Aku &amp; Kamu"/>
              </a:rPr>
            </a:br>
            <a:r>
              <a:rPr lang="en-US" sz="8800" b="1" i="1" dirty="0">
                <a:solidFill>
                  <a:schemeClr val="bg1"/>
                </a:solidFill>
                <a:latin typeface="Times New Roman" panose="02020603050405020304" pitchFamily="18" charset="0"/>
                <a:cs typeface="Times New Roman" panose="02020603050405020304" pitchFamily="18" charset="0"/>
              </a:rPr>
              <a:t>Not Happy</a:t>
            </a:r>
          </a:p>
        </p:txBody>
      </p:sp>
      <p:pic>
        <p:nvPicPr>
          <p:cNvPr id="3" name="Picture 2"/>
          <p:cNvPicPr>
            <a:picLocks noChangeAspect="1"/>
          </p:cNvPicPr>
          <p:nvPr/>
        </p:nvPicPr>
        <p:blipFill>
          <a:blip r:embed="rId3"/>
          <a:stretch>
            <a:fillRect/>
          </a:stretch>
        </p:blipFill>
        <p:spPr>
          <a:xfrm>
            <a:off x="5867400" y="3281219"/>
            <a:ext cx="2844800" cy="2844800"/>
          </a:xfrm>
          <a:prstGeom prst="rect">
            <a:avLst/>
          </a:prstGeom>
        </p:spPr>
      </p:pic>
    </p:spTree>
    <p:extLst>
      <p:ext uri="{BB962C8B-B14F-4D97-AF65-F5344CB8AC3E}">
        <p14:creationId xmlns:p14="http://schemas.microsoft.com/office/powerpoint/2010/main" val="2010671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10834"/>
          <a:stretch/>
        </p:blipFill>
        <p:spPr>
          <a:xfrm>
            <a:off x="0" y="0"/>
            <a:ext cx="9144000" cy="6858000"/>
          </a:xfrm>
          <a:prstGeom prst="rect">
            <a:avLst/>
          </a:prstGeom>
        </p:spPr>
      </p:pic>
      <p:sp>
        <p:nvSpPr>
          <p:cNvPr id="4" name="Title 3"/>
          <p:cNvSpPr>
            <a:spLocks noGrp="1"/>
          </p:cNvSpPr>
          <p:nvPr>
            <p:ph type="ctrTitle"/>
          </p:nvPr>
        </p:nvSpPr>
        <p:spPr>
          <a:xfrm>
            <a:off x="685800" y="1190625"/>
            <a:ext cx="7772400" cy="2090594"/>
          </a:xfrm>
        </p:spPr>
        <p:txBody>
          <a:bodyPr>
            <a:noAutofit/>
          </a:bodyPr>
          <a:lstStyle/>
          <a:p>
            <a:r>
              <a:rPr lang="en-US" sz="6000" b="1" dirty="0">
                <a:solidFill>
                  <a:schemeClr val="bg1"/>
                </a:solidFill>
                <a:latin typeface="Arial" panose="020B0604020202020204" pitchFamily="34" charset="0"/>
                <a:cs typeface="Arial" panose="020B0604020202020204" pitchFamily="34" charset="0"/>
              </a:rPr>
              <a:t>Why are we still</a:t>
            </a:r>
            <a:br>
              <a:rPr lang="en-US" sz="8000" dirty="0">
                <a:solidFill>
                  <a:schemeClr val="bg1"/>
                </a:solidFill>
                <a:latin typeface="Aku &amp; Kamu"/>
                <a:cs typeface="Aku &amp; Kamu"/>
              </a:rPr>
            </a:br>
            <a:r>
              <a:rPr lang="en-US" sz="8800" b="1" i="1" dirty="0">
                <a:solidFill>
                  <a:schemeClr val="bg1"/>
                </a:solidFill>
                <a:latin typeface="Times New Roman" panose="02020603050405020304" pitchFamily="18" charset="0"/>
                <a:cs typeface="Times New Roman" panose="02020603050405020304" pitchFamily="18" charset="0"/>
              </a:rPr>
              <a:t>Not Happy?</a:t>
            </a:r>
          </a:p>
        </p:txBody>
      </p:sp>
      <p:pic>
        <p:nvPicPr>
          <p:cNvPr id="3" name="Picture 2"/>
          <p:cNvPicPr>
            <a:picLocks noChangeAspect="1"/>
          </p:cNvPicPr>
          <p:nvPr/>
        </p:nvPicPr>
        <p:blipFill>
          <a:blip r:embed="rId3"/>
          <a:stretch>
            <a:fillRect/>
          </a:stretch>
        </p:blipFill>
        <p:spPr>
          <a:xfrm>
            <a:off x="5867400" y="3281219"/>
            <a:ext cx="2844800" cy="2844800"/>
          </a:xfrm>
          <a:prstGeom prst="rect">
            <a:avLst/>
          </a:prstGeom>
        </p:spPr>
      </p:pic>
    </p:spTree>
    <p:extLst>
      <p:ext uri="{BB962C8B-B14F-4D97-AF65-F5344CB8AC3E}">
        <p14:creationId xmlns:p14="http://schemas.microsoft.com/office/powerpoint/2010/main" val="219525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10834"/>
          <a:stretch/>
        </p:blipFill>
        <p:spPr>
          <a:xfrm>
            <a:off x="0" y="0"/>
            <a:ext cx="9144000" cy="6858000"/>
          </a:xfrm>
          <a:prstGeom prst="rect">
            <a:avLst/>
          </a:prstGeom>
        </p:spPr>
      </p:pic>
      <p:sp>
        <p:nvSpPr>
          <p:cNvPr id="4" name="Title 3"/>
          <p:cNvSpPr>
            <a:spLocks noGrp="1"/>
          </p:cNvSpPr>
          <p:nvPr>
            <p:ph type="ctrTitle"/>
          </p:nvPr>
        </p:nvSpPr>
        <p:spPr>
          <a:xfrm>
            <a:off x="0" y="455612"/>
            <a:ext cx="9144000" cy="1470025"/>
          </a:xfrm>
        </p:spPr>
        <p:txBody>
          <a:bodyPr>
            <a:noAutofit/>
          </a:bodyPr>
          <a:lstStyle/>
          <a:p>
            <a:r>
              <a:rPr lang="en-US" sz="4800" b="1" dirty="0">
                <a:solidFill>
                  <a:schemeClr val="bg1"/>
                </a:solidFill>
                <a:latin typeface="Arial" panose="020B0604020202020204" pitchFamily="34" charset="0"/>
                <a:cs typeface="Arial" panose="020B0604020202020204" pitchFamily="34" charset="0"/>
              </a:rPr>
              <a:t>1. We have a God-shaped vacuum in our hearts</a:t>
            </a:r>
          </a:p>
        </p:txBody>
      </p:sp>
      <p:pic>
        <p:nvPicPr>
          <p:cNvPr id="3" name="Picture 2"/>
          <p:cNvPicPr>
            <a:picLocks noChangeAspect="1"/>
          </p:cNvPicPr>
          <p:nvPr/>
        </p:nvPicPr>
        <p:blipFill>
          <a:blip r:embed="rId3"/>
          <a:stretch>
            <a:fillRect/>
          </a:stretch>
        </p:blipFill>
        <p:spPr>
          <a:xfrm>
            <a:off x="5867400" y="3281219"/>
            <a:ext cx="2844800" cy="2844800"/>
          </a:xfrm>
          <a:prstGeom prst="rect">
            <a:avLst/>
          </a:prstGeom>
        </p:spPr>
      </p:pic>
      <p:pic>
        <p:nvPicPr>
          <p:cNvPr id="2" name="Picture 1"/>
          <p:cNvPicPr>
            <a:picLocks noChangeAspect="1"/>
          </p:cNvPicPr>
          <p:nvPr/>
        </p:nvPicPr>
        <p:blipFill>
          <a:blip r:embed="rId4"/>
          <a:stretch>
            <a:fillRect/>
          </a:stretch>
        </p:blipFill>
        <p:spPr>
          <a:xfrm>
            <a:off x="1847272" y="2944090"/>
            <a:ext cx="3913909" cy="3913909"/>
          </a:xfrm>
          <a:prstGeom prst="rect">
            <a:avLst/>
          </a:prstGeom>
        </p:spPr>
      </p:pic>
    </p:spTree>
    <p:extLst>
      <p:ext uri="{BB962C8B-B14F-4D97-AF65-F5344CB8AC3E}">
        <p14:creationId xmlns:p14="http://schemas.microsoft.com/office/powerpoint/2010/main" val="1023261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10834"/>
          <a:stretch/>
        </p:blipFill>
        <p:spPr>
          <a:xfrm>
            <a:off x="0" y="0"/>
            <a:ext cx="9144000" cy="6858000"/>
          </a:xfrm>
          <a:prstGeom prst="rect">
            <a:avLst/>
          </a:prstGeom>
        </p:spPr>
      </p:pic>
      <p:sp>
        <p:nvSpPr>
          <p:cNvPr id="4" name="Title 3"/>
          <p:cNvSpPr>
            <a:spLocks noGrp="1"/>
          </p:cNvSpPr>
          <p:nvPr>
            <p:ph type="ctrTitle"/>
          </p:nvPr>
        </p:nvSpPr>
        <p:spPr>
          <a:xfrm>
            <a:off x="0" y="487650"/>
            <a:ext cx="9144000" cy="1470025"/>
          </a:xfrm>
        </p:spPr>
        <p:txBody>
          <a:bodyPr>
            <a:noAutofit/>
          </a:bodyPr>
          <a:lstStyle/>
          <a:p>
            <a:r>
              <a:rPr lang="en-US" sz="4800" b="1" dirty="0">
                <a:solidFill>
                  <a:schemeClr val="bg1"/>
                </a:solidFill>
                <a:latin typeface="Arial" panose="020B0604020202020204" pitchFamily="34" charset="0"/>
                <a:cs typeface="Arial" panose="020B0604020202020204" pitchFamily="34" charset="0"/>
              </a:rPr>
              <a:t>Only God can fill that emptiness inside us</a:t>
            </a:r>
          </a:p>
        </p:txBody>
      </p:sp>
      <p:pic>
        <p:nvPicPr>
          <p:cNvPr id="3" name="Picture 2"/>
          <p:cNvPicPr>
            <a:picLocks noChangeAspect="1"/>
          </p:cNvPicPr>
          <p:nvPr/>
        </p:nvPicPr>
        <p:blipFill>
          <a:blip r:embed="rId3"/>
          <a:stretch>
            <a:fillRect/>
          </a:stretch>
        </p:blipFill>
        <p:spPr>
          <a:xfrm>
            <a:off x="5867400" y="3281219"/>
            <a:ext cx="2844800" cy="2844800"/>
          </a:xfrm>
          <a:prstGeom prst="rect">
            <a:avLst/>
          </a:prstGeom>
        </p:spPr>
      </p:pic>
      <p:pic>
        <p:nvPicPr>
          <p:cNvPr id="2" name="Picture 1"/>
          <p:cNvPicPr>
            <a:picLocks noChangeAspect="1"/>
          </p:cNvPicPr>
          <p:nvPr/>
        </p:nvPicPr>
        <p:blipFill>
          <a:blip r:embed="rId4"/>
          <a:stretch>
            <a:fillRect/>
          </a:stretch>
        </p:blipFill>
        <p:spPr>
          <a:xfrm>
            <a:off x="1766454" y="2863272"/>
            <a:ext cx="3994727" cy="3994727"/>
          </a:xfrm>
          <a:prstGeom prst="rect">
            <a:avLst/>
          </a:prstGeom>
        </p:spPr>
      </p:pic>
    </p:spTree>
    <p:extLst>
      <p:ext uri="{BB962C8B-B14F-4D97-AF65-F5344CB8AC3E}">
        <p14:creationId xmlns:p14="http://schemas.microsoft.com/office/powerpoint/2010/main" val="104329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10834"/>
          <a:stretch/>
        </p:blipFill>
        <p:spPr>
          <a:xfrm>
            <a:off x="0" y="0"/>
            <a:ext cx="9144000" cy="6858000"/>
          </a:xfrm>
          <a:prstGeom prst="rect">
            <a:avLst/>
          </a:prstGeom>
        </p:spPr>
      </p:pic>
      <p:sp>
        <p:nvSpPr>
          <p:cNvPr id="4" name="Title 3"/>
          <p:cNvSpPr>
            <a:spLocks noGrp="1"/>
          </p:cNvSpPr>
          <p:nvPr>
            <p:ph type="ctrTitle"/>
          </p:nvPr>
        </p:nvSpPr>
        <p:spPr>
          <a:xfrm>
            <a:off x="0" y="857102"/>
            <a:ext cx="9144000" cy="1470025"/>
          </a:xfrm>
        </p:spPr>
        <p:txBody>
          <a:bodyPr>
            <a:noAutofit/>
          </a:bodyPr>
          <a:lstStyle/>
          <a:p>
            <a:r>
              <a:rPr lang="en-US" sz="4800" b="1" dirty="0">
                <a:solidFill>
                  <a:schemeClr val="bg1"/>
                </a:solidFill>
                <a:latin typeface="Arial" panose="020B0604020202020204" pitchFamily="34" charset="0"/>
                <a:cs typeface="Arial" panose="020B0604020202020204" pitchFamily="34" charset="0"/>
              </a:rPr>
              <a:t>That’s why whatever we’re       doing to find happiness, </a:t>
            </a:r>
            <a:br>
              <a:rPr lang="en-US" sz="4800" b="1" dirty="0">
                <a:solidFill>
                  <a:schemeClr val="bg1"/>
                </a:solidFill>
                <a:latin typeface="Arial" panose="020B0604020202020204" pitchFamily="34" charset="0"/>
                <a:cs typeface="Arial" panose="020B0604020202020204" pitchFamily="34" charset="0"/>
              </a:rPr>
            </a:br>
            <a:r>
              <a:rPr lang="en-US" sz="4800" b="1" dirty="0">
                <a:solidFill>
                  <a:schemeClr val="bg1"/>
                </a:solidFill>
                <a:latin typeface="Arial" panose="020B0604020202020204" pitchFamily="34" charset="0"/>
                <a:cs typeface="Arial" panose="020B0604020202020204" pitchFamily="34" charset="0"/>
              </a:rPr>
              <a:t>is really reaching out to Him</a:t>
            </a:r>
          </a:p>
        </p:txBody>
      </p:sp>
      <p:pic>
        <p:nvPicPr>
          <p:cNvPr id="3" name="Picture 2"/>
          <p:cNvPicPr>
            <a:picLocks noChangeAspect="1"/>
          </p:cNvPicPr>
          <p:nvPr/>
        </p:nvPicPr>
        <p:blipFill>
          <a:blip r:embed="rId3"/>
          <a:stretch>
            <a:fillRect/>
          </a:stretch>
        </p:blipFill>
        <p:spPr>
          <a:xfrm>
            <a:off x="5657273" y="3184228"/>
            <a:ext cx="2844800" cy="2844800"/>
          </a:xfrm>
          <a:prstGeom prst="rect">
            <a:avLst/>
          </a:prstGeom>
        </p:spPr>
      </p:pic>
      <p:pic>
        <p:nvPicPr>
          <p:cNvPr id="2" name="Picture 1"/>
          <p:cNvPicPr>
            <a:picLocks noChangeAspect="1"/>
          </p:cNvPicPr>
          <p:nvPr/>
        </p:nvPicPr>
        <p:blipFill>
          <a:blip r:embed="rId4"/>
          <a:stretch>
            <a:fillRect/>
          </a:stretch>
        </p:blipFill>
        <p:spPr>
          <a:xfrm>
            <a:off x="3468255" y="3184228"/>
            <a:ext cx="1731818" cy="1731818"/>
          </a:xfrm>
          <a:prstGeom prst="rect">
            <a:avLst/>
          </a:prstGeom>
        </p:spPr>
      </p:pic>
      <p:pic>
        <p:nvPicPr>
          <p:cNvPr id="7" name="Picture 6"/>
          <p:cNvPicPr>
            <a:picLocks noChangeAspect="1"/>
          </p:cNvPicPr>
          <p:nvPr/>
        </p:nvPicPr>
        <p:blipFill>
          <a:blip r:embed="rId5"/>
          <a:stretch>
            <a:fillRect/>
          </a:stretch>
        </p:blipFill>
        <p:spPr>
          <a:xfrm>
            <a:off x="228601" y="5195456"/>
            <a:ext cx="861290" cy="861290"/>
          </a:xfrm>
          <a:prstGeom prst="rect">
            <a:avLst/>
          </a:prstGeom>
        </p:spPr>
      </p:pic>
      <p:pic>
        <p:nvPicPr>
          <p:cNvPr id="8" name="Picture 7"/>
          <p:cNvPicPr>
            <a:picLocks noChangeAspect="1"/>
          </p:cNvPicPr>
          <p:nvPr/>
        </p:nvPicPr>
        <p:blipFill>
          <a:blip r:embed="rId6"/>
          <a:stretch>
            <a:fillRect/>
          </a:stretch>
        </p:blipFill>
        <p:spPr>
          <a:xfrm>
            <a:off x="0" y="3498264"/>
            <a:ext cx="1184563" cy="1184563"/>
          </a:xfrm>
          <a:prstGeom prst="rect">
            <a:avLst/>
          </a:prstGeom>
        </p:spPr>
      </p:pic>
      <p:pic>
        <p:nvPicPr>
          <p:cNvPr id="9" name="Picture 8"/>
          <p:cNvPicPr>
            <a:picLocks noChangeAspect="1"/>
          </p:cNvPicPr>
          <p:nvPr/>
        </p:nvPicPr>
        <p:blipFill>
          <a:blip r:embed="rId7"/>
          <a:stretch>
            <a:fillRect/>
          </a:stretch>
        </p:blipFill>
        <p:spPr>
          <a:xfrm>
            <a:off x="1928089" y="3498264"/>
            <a:ext cx="998678" cy="998678"/>
          </a:xfrm>
          <a:prstGeom prst="rect">
            <a:avLst/>
          </a:prstGeom>
        </p:spPr>
      </p:pic>
      <p:pic>
        <p:nvPicPr>
          <p:cNvPr id="10" name="Picture 9"/>
          <p:cNvPicPr>
            <a:picLocks noChangeAspect="1"/>
          </p:cNvPicPr>
          <p:nvPr/>
        </p:nvPicPr>
        <p:blipFill rotWithShape="1">
          <a:blip r:embed="rId8">
            <a:biLevel thresh="75000"/>
            <a:extLst>
              <a:ext uri="{BEBA8EAE-BF5A-486C-A8C5-ECC9F3942E4B}">
                <a14:imgProps xmlns:a14="http://schemas.microsoft.com/office/drawing/2010/main">
                  <a14:imgLayer r:embed="rId9">
                    <a14:imgEffect>
                      <a14:backgroundRemoval t="0" b="100000" l="6778" r="90000">
                        <a14:foregroundMark x1="34111" y1="88900" x2="34111" y2="88900"/>
                        <a14:foregroundMark x1="56056" y1="33400" x2="56056" y2="33400"/>
                        <a14:foregroundMark x1="44444" y1="56100" x2="44444" y2="56100"/>
                      </a14:backgroundRemoval>
                    </a14:imgEffect>
                  </a14:imgLayer>
                </a14:imgProps>
              </a:ext>
            </a:extLst>
          </a:blip>
          <a:srcRect l="17677" r="20329"/>
          <a:stretch/>
        </p:blipFill>
        <p:spPr>
          <a:xfrm>
            <a:off x="1928089" y="4996870"/>
            <a:ext cx="1151795" cy="1032158"/>
          </a:xfrm>
          <a:prstGeom prst="rect">
            <a:avLst/>
          </a:prstGeom>
        </p:spPr>
      </p:pic>
      <p:pic>
        <p:nvPicPr>
          <p:cNvPr id="11" name="Picture 10"/>
          <p:cNvPicPr>
            <a:picLocks noChangeAspect="1"/>
          </p:cNvPicPr>
          <p:nvPr/>
        </p:nvPicPr>
        <p:blipFill rotWithShape="1">
          <a:blip r:embed="rId10">
            <a:extLst>
              <a:ext uri="{BEBA8EAE-BF5A-486C-A8C5-ECC9F3942E4B}">
                <a14:imgProps xmlns:a14="http://schemas.microsoft.com/office/drawing/2010/main">
                  <a14:imgLayer r:embed="rId11">
                    <a14:imgEffect>
                      <a14:backgroundRemoval t="1600" b="98000" l="8278" r="90000">
                        <a14:foregroundMark x1="40389" y1="24300" x2="40389" y2="24300"/>
                      </a14:backgroundRemoval>
                    </a14:imgEffect>
                  </a14:imgLayer>
                </a14:imgProps>
              </a:ext>
            </a:extLst>
          </a:blip>
          <a:srcRect l="17424" r="20708"/>
          <a:stretch/>
        </p:blipFill>
        <p:spPr>
          <a:xfrm>
            <a:off x="3810788" y="5013027"/>
            <a:ext cx="1118596" cy="1016001"/>
          </a:xfrm>
          <a:prstGeom prst="rect">
            <a:avLst/>
          </a:prstGeom>
        </p:spPr>
      </p:pic>
    </p:spTree>
    <p:extLst>
      <p:ext uri="{BB962C8B-B14F-4D97-AF65-F5344CB8AC3E}">
        <p14:creationId xmlns:p14="http://schemas.microsoft.com/office/powerpoint/2010/main" val="3268452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10834"/>
          <a:stretch/>
        </p:blipFill>
        <p:spPr>
          <a:xfrm>
            <a:off x="0" y="0"/>
            <a:ext cx="9144000" cy="6858000"/>
          </a:xfrm>
          <a:prstGeom prst="rect">
            <a:avLst/>
          </a:prstGeom>
        </p:spPr>
      </p:pic>
      <p:sp>
        <p:nvSpPr>
          <p:cNvPr id="4" name="Title 3"/>
          <p:cNvSpPr>
            <a:spLocks noGrp="1"/>
          </p:cNvSpPr>
          <p:nvPr>
            <p:ph type="ctrTitle"/>
          </p:nvPr>
        </p:nvSpPr>
        <p:spPr>
          <a:xfrm>
            <a:off x="0" y="1331948"/>
            <a:ext cx="9144000" cy="1470025"/>
          </a:xfrm>
        </p:spPr>
        <p:txBody>
          <a:bodyPr>
            <a:noAutofit/>
          </a:bodyPr>
          <a:lstStyle/>
          <a:p>
            <a:r>
              <a:rPr lang="en-US" sz="4800" b="1" dirty="0">
                <a:solidFill>
                  <a:schemeClr val="bg1"/>
                </a:solidFill>
                <a:latin typeface="Arial" panose="020B0604020202020204" pitchFamily="34" charset="0"/>
                <a:cs typeface="Arial" panose="020B0604020202020204" pitchFamily="34" charset="0"/>
              </a:rPr>
              <a:t>2. We want to have control       in our lives but many things     in life are beyond our control </a:t>
            </a:r>
            <a:br>
              <a:rPr lang="en-US" sz="4800" b="1" dirty="0">
                <a:solidFill>
                  <a:schemeClr val="bg1"/>
                </a:solidFill>
                <a:latin typeface="Arial" panose="020B0604020202020204" pitchFamily="34" charset="0"/>
                <a:cs typeface="Arial" panose="020B0604020202020204" pitchFamily="34" charset="0"/>
              </a:rPr>
            </a:br>
            <a:endParaRPr lang="en-US" sz="4800"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5867400" y="3281219"/>
            <a:ext cx="2844800" cy="284480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6612" b="95455" l="0" r="100000">
                        <a14:foregroundMark x1="34435" y1="22314" x2="34435" y2="22314"/>
                        <a14:foregroundMark x1="16532" y1="30854" x2="16532" y2="30854"/>
                        <a14:foregroundMark x1="12177" y1="32369" x2="12177" y2="32369"/>
                        <a14:foregroundMark x1="8065" y1="41322" x2="8065" y2="41322"/>
                        <a14:foregroundMark x1="12177" y1="42837" x2="12177" y2="42837"/>
                        <a14:foregroundMark x1="14194" y1="61433" x2="14194" y2="61433"/>
                        <a14:foregroundMark x1="15081" y1="57438" x2="15081" y2="57438"/>
                        <a14:foregroundMark x1="71129" y1="21350" x2="71129" y2="21350"/>
                        <a14:foregroundMark x1="74597" y1="26309" x2="74597" y2="26309"/>
                        <a14:foregroundMark x1="75484" y1="22865" x2="75484" y2="22865"/>
                        <a14:foregroundMark x1="73145" y1="36364" x2="73145" y2="36364"/>
                        <a14:foregroundMark x1="63226" y1="37328" x2="63226" y2="37328"/>
                        <a14:foregroundMark x1="66452" y1="34848" x2="66452" y2="34848"/>
                        <a14:foregroundMark x1="56774" y1="32920" x2="56774" y2="32920"/>
                        <a14:foregroundMark x1="50887" y1="23278" x2="50887" y2="23278"/>
                        <a14:foregroundMark x1="43226" y1="28788" x2="43226" y2="28788"/>
                        <a14:foregroundMark x1="47339" y1="26860" x2="47339" y2="26860"/>
                        <a14:foregroundMark x1="35323" y1="65427" x2="35323" y2="65427"/>
                        <a14:foregroundMark x1="34435" y1="44353" x2="34435" y2="44353"/>
                        <a14:foregroundMark x1="69032" y1="51377" x2="69032" y2="51377"/>
                        <a14:foregroundMark x1="67581" y1="67355" x2="67581" y2="67355"/>
                        <a14:foregroundMark x1="64113" y1="58402" x2="64113" y2="58402"/>
                        <a14:foregroundMark x1="81935" y1="53857" x2="81935" y2="53857"/>
                        <a14:foregroundMark x1="68468" y1="42837" x2="68468" y2="42837"/>
                        <a14:foregroundMark x1="65565" y1="42837" x2="65565" y2="42837"/>
                        <a14:foregroundMark x1="62581" y1="41873" x2="62581" y2="41873"/>
                        <a14:foregroundMark x1="62903" y1="29890" x2="62903" y2="29890"/>
                        <a14:foregroundMark x1="69677" y1="25895" x2="69677" y2="25895"/>
                        <a14:foregroundMark x1="62581" y1="52342" x2="62581" y2="52342"/>
                        <a14:foregroundMark x1="60000" y1="56887" x2="60000" y2="56887"/>
                        <a14:foregroundMark x1="17177" y1="61433" x2="17177" y2="61433"/>
                        <a14:foregroundMark x1="8629" y1="59917" x2="8629" y2="59917"/>
                        <a14:foregroundMark x1="15968" y1="51377" x2="15968" y2="51377"/>
                        <a14:foregroundMark x1="23871" y1="45317" x2="23871" y2="45317"/>
                        <a14:foregroundMark x1="26210" y1="37328" x2="26210" y2="37328"/>
                        <a14:foregroundMark x1="26210" y1="28375" x2="26210" y2="28375"/>
                        <a14:foregroundMark x1="26210" y1="23829" x2="26210" y2="23829"/>
                        <a14:foregroundMark x1="11855" y1="58402" x2="11855" y2="58402"/>
                        <a14:foregroundMark x1="86048" y1="37328" x2="86048" y2="37328"/>
                        <a14:foregroundMark x1="79355" y1="44353" x2="79355" y2="44353"/>
                        <a14:backgroundMark x1="35887" y1="55923" x2="35887" y2="55923"/>
                        <a14:backgroundMark x1="45565" y1="40909" x2="45565" y2="40909"/>
                        <a14:backgroundMark x1="52016" y1="45868" x2="52016" y2="45868"/>
                        <a14:backgroundMark x1="54677" y1="59917" x2="54677" y2="59917"/>
                        <a14:backgroundMark x1="51210" y1="59366" x2="51210" y2="59366"/>
                      </a14:backgroundRemoval>
                    </a14:imgEffect>
                  </a14:imgLayer>
                </a14:imgProps>
              </a:ext>
            </a:extLst>
          </a:blip>
          <a:stretch>
            <a:fillRect/>
          </a:stretch>
        </p:blipFill>
        <p:spPr>
          <a:xfrm>
            <a:off x="-381000" y="3586018"/>
            <a:ext cx="6746046" cy="3949701"/>
          </a:xfrm>
          <a:prstGeom prst="rect">
            <a:avLst/>
          </a:prstGeom>
        </p:spPr>
      </p:pic>
    </p:spTree>
    <p:extLst>
      <p:ext uri="{BB962C8B-B14F-4D97-AF65-F5344CB8AC3E}">
        <p14:creationId xmlns:p14="http://schemas.microsoft.com/office/powerpoint/2010/main" val="1876214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10834"/>
          <a:stretch/>
        </p:blipFill>
        <p:spPr>
          <a:xfrm>
            <a:off x="0" y="0"/>
            <a:ext cx="9144000" cy="6858000"/>
          </a:xfrm>
          <a:prstGeom prst="rect">
            <a:avLst/>
          </a:prstGeom>
        </p:spPr>
      </p:pic>
      <p:sp>
        <p:nvSpPr>
          <p:cNvPr id="4" name="Title 3"/>
          <p:cNvSpPr>
            <a:spLocks noGrp="1"/>
          </p:cNvSpPr>
          <p:nvPr>
            <p:ph type="ctrTitle"/>
          </p:nvPr>
        </p:nvSpPr>
        <p:spPr>
          <a:xfrm>
            <a:off x="0" y="923782"/>
            <a:ext cx="9144000" cy="1470025"/>
          </a:xfrm>
        </p:spPr>
        <p:txBody>
          <a:bodyPr>
            <a:noAutofit/>
          </a:bodyPr>
          <a:lstStyle/>
          <a:p>
            <a:r>
              <a:rPr lang="en-US" sz="4800" b="1" dirty="0">
                <a:solidFill>
                  <a:schemeClr val="bg1"/>
                </a:solidFill>
                <a:latin typeface="Arial" panose="020B0604020202020204" pitchFamily="34" charset="0"/>
                <a:cs typeface="Arial" panose="020B0604020202020204" pitchFamily="34" charset="0"/>
              </a:rPr>
              <a:t>Why do we want control? </a:t>
            </a:r>
            <a:br>
              <a:rPr lang="en-US" sz="4800" b="1" dirty="0">
                <a:solidFill>
                  <a:schemeClr val="bg1"/>
                </a:solidFill>
                <a:latin typeface="Arial" panose="020B0604020202020204" pitchFamily="34" charset="0"/>
                <a:cs typeface="Arial" panose="020B0604020202020204" pitchFamily="34" charset="0"/>
              </a:rPr>
            </a:br>
            <a:r>
              <a:rPr lang="en-US" sz="4800" b="1" dirty="0">
                <a:solidFill>
                  <a:schemeClr val="bg1"/>
                </a:solidFill>
                <a:latin typeface="Arial" panose="020B0604020202020204" pitchFamily="34" charset="0"/>
                <a:cs typeface="Arial" panose="020B0604020202020204" pitchFamily="34" charset="0"/>
              </a:rPr>
              <a:t>We want things our way, </a:t>
            </a:r>
            <a:br>
              <a:rPr lang="en-US" sz="4800" b="1" dirty="0">
                <a:solidFill>
                  <a:schemeClr val="bg1"/>
                </a:solidFill>
                <a:latin typeface="Arial" panose="020B0604020202020204" pitchFamily="34" charset="0"/>
                <a:cs typeface="Arial" panose="020B0604020202020204" pitchFamily="34" charset="0"/>
              </a:rPr>
            </a:br>
            <a:r>
              <a:rPr lang="en-US" sz="4800" b="1" dirty="0">
                <a:solidFill>
                  <a:schemeClr val="bg1"/>
                </a:solidFill>
                <a:latin typeface="Arial" panose="020B0604020202020204" pitchFamily="34" charset="0"/>
                <a:cs typeface="Arial" panose="020B0604020202020204" pitchFamily="34" charset="0"/>
              </a:rPr>
              <a:t>we want to live lives our way</a:t>
            </a:r>
          </a:p>
        </p:txBody>
      </p:sp>
      <p:pic>
        <p:nvPicPr>
          <p:cNvPr id="3" name="Picture 2"/>
          <p:cNvPicPr>
            <a:picLocks noChangeAspect="1"/>
          </p:cNvPicPr>
          <p:nvPr/>
        </p:nvPicPr>
        <p:blipFill>
          <a:blip r:embed="rId3"/>
          <a:stretch>
            <a:fillRect/>
          </a:stretch>
        </p:blipFill>
        <p:spPr>
          <a:xfrm>
            <a:off x="5867400" y="3281219"/>
            <a:ext cx="2844800" cy="284480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6612" b="95455" l="0" r="100000">
                        <a14:foregroundMark x1="34435" y1="22314" x2="34435" y2="22314"/>
                        <a14:foregroundMark x1="16532" y1="30854" x2="16532" y2="30854"/>
                        <a14:foregroundMark x1="12177" y1="32369" x2="12177" y2="32369"/>
                        <a14:foregroundMark x1="8065" y1="41322" x2="8065" y2="41322"/>
                        <a14:foregroundMark x1="12177" y1="42837" x2="12177" y2="42837"/>
                        <a14:foregroundMark x1="14194" y1="61433" x2="14194" y2="61433"/>
                        <a14:foregroundMark x1="15081" y1="57438" x2="15081" y2="57438"/>
                        <a14:foregroundMark x1="71129" y1="21350" x2="71129" y2="21350"/>
                        <a14:foregroundMark x1="74597" y1="26309" x2="74597" y2="26309"/>
                        <a14:foregroundMark x1="75484" y1="22865" x2="75484" y2="22865"/>
                        <a14:foregroundMark x1="73145" y1="36364" x2="73145" y2="36364"/>
                        <a14:foregroundMark x1="63226" y1="37328" x2="63226" y2="37328"/>
                        <a14:foregroundMark x1="66452" y1="34848" x2="66452" y2="34848"/>
                        <a14:foregroundMark x1="56774" y1="32920" x2="56774" y2="32920"/>
                        <a14:foregroundMark x1="50887" y1="23278" x2="50887" y2="23278"/>
                        <a14:foregroundMark x1="43226" y1="28788" x2="43226" y2="28788"/>
                        <a14:foregroundMark x1="47339" y1="26860" x2="47339" y2="26860"/>
                        <a14:foregroundMark x1="35323" y1="65427" x2="35323" y2="65427"/>
                        <a14:foregroundMark x1="34435" y1="44353" x2="34435" y2="44353"/>
                        <a14:foregroundMark x1="69032" y1="51377" x2="69032" y2="51377"/>
                        <a14:foregroundMark x1="67581" y1="67355" x2="67581" y2="67355"/>
                        <a14:foregroundMark x1="64113" y1="58402" x2="64113" y2="58402"/>
                        <a14:foregroundMark x1="81935" y1="53857" x2="81935" y2="53857"/>
                        <a14:foregroundMark x1="68468" y1="42837" x2="68468" y2="42837"/>
                        <a14:foregroundMark x1="65565" y1="42837" x2="65565" y2="42837"/>
                        <a14:foregroundMark x1="62581" y1="41873" x2="62581" y2="41873"/>
                        <a14:foregroundMark x1="62903" y1="29890" x2="62903" y2="29890"/>
                        <a14:foregroundMark x1="69677" y1="25895" x2="69677" y2="25895"/>
                        <a14:foregroundMark x1="62581" y1="52342" x2="62581" y2="52342"/>
                        <a14:foregroundMark x1="60000" y1="56887" x2="60000" y2="56887"/>
                        <a14:foregroundMark x1="17177" y1="61433" x2="17177" y2="61433"/>
                        <a14:foregroundMark x1="8629" y1="59917" x2="8629" y2="59917"/>
                        <a14:foregroundMark x1="15968" y1="51377" x2="15968" y2="51377"/>
                        <a14:foregroundMark x1="23871" y1="45317" x2="23871" y2="45317"/>
                        <a14:foregroundMark x1="26210" y1="37328" x2="26210" y2="37328"/>
                        <a14:foregroundMark x1="26210" y1="28375" x2="26210" y2="28375"/>
                        <a14:foregroundMark x1="26210" y1="23829" x2="26210" y2="23829"/>
                        <a14:foregroundMark x1="11855" y1="58402" x2="11855" y2="58402"/>
                        <a14:foregroundMark x1="86048" y1="37328" x2="86048" y2="37328"/>
                        <a14:foregroundMark x1="79355" y1="44353" x2="79355" y2="44353"/>
                        <a14:backgroundMark x1="35887" y1="55923" x2="35887" y2="55923"/>
                        <a14:backgroundMark x1="45565" y1="40909" x2="45565" y2="40909"/>
                        <a14:backgroundMark x1="52016" y1="45868" x2="52016" y2="45868"/>
                        <a14:backgroundMark x1="54677" y1="59917" x2="54677" y2="59917"/>
                        <a14:backgroundMark x1="51210" y1="59366" x2="51210" y2="59366"/>
                      </a14:backgroundRemoval>
                    </a14:imgEffect>
                  </a14:imgLayer>
                </a14:imgProps>
              </a:ext>
            </a:extLst>
          </a:blip>
          <a:stretch>
            <a:fillRect/>
          </a:stretch>
        </p:blipFill>
        <p:spPr>
          <a:xfrm>
            <a:off x="-381000" y="3586018"/>
            <a:ext cx="6746046" cy="3949701"/>
          </a:xfrm>
          <a:prstGeom prst="rect">
            <a:avLst/>
          </a:prstGeom>
        </p:spPr>
      </p:pic>
    </p:spTree>
    <p:extLst>
      <p:ext uri="{BB962C8B-B14F-4D97-AF65-F5344CB8AC3E}">
        <p14:creationId xmlns:p14="http://schemas.microsoft.com/office/powerpoint/2010/main" val="2916729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43708"/>
          <a:stretch/>
        </p:blipFill>
        <p:spPr>
          <a:xfrm>
            <a:off x="0" y="0"/>
            <a:ext cx="9144000" cy="6858000"/>
          </a:xfrm>
          <a:prstGeom prst="rect">
            <a:avLst/>
          </a:prstGeom>
        </p:spPr>
      </p:pic>
      <p:sp>
        <p:nvSpPr>
          <p:cNvPr id="4" name="Title 3"/>
          <p:cNvSpPr>
            <a:spLocks noGrp="1"/>
          </p:cNvSpPr>
          <p:nvPr>
            <p:ph type="ctrTitle"/>
          </p:nvPr>
        </p:nvSpPr>
        <p:spPr>
          <a:xfrm>
            <a:off x="0" y="765788"/>
            <a:ext cx="9144000" cy="1470025"/>
          </a:xfrm>
        </p:spPr>
        <p:txBody>
          <a:bodyPr>
            <a:noAutofit/>
          </a:bodyPr>
          <a:lstStyle/>
          <a:p>
            <a:r>
              <a:rPr lang="en-US" b="1" dirty="0">
                <a:solidFill>
                  <a:schemeClr val="bg1"/>
                </a:solidFill>
                <a:latin typeface="Arial" panose="020B0604020202020204" pitchFamily="34" charset="0"/>
                <a:cs typeface="Arial" panose="020B0604020202020204" pitchFamily="34" charset="0"/>
              </a:rPr>
              <a:t>We fail to recognize that </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there is a God who created us</a:t>
            </a:r>
          </a:p>
        </p:txBody>
      </p:sp>
      <p:pic>
        <p:nvPicPr>
          <p:cNvPr id="7" name="Picture 6"/>
          <p:cNvPicPr>
            <a:picLocks noChangeAspect="1"/>
          </p:cNvPicPr>
          <p:nvPr/>
        </p:nvPicPr>
        <p:blipFill>
          <a:blip r:embed="rId3"/>
          <a:stretch>
            <a:fillRect/>
          </a:stretch>
        </p:blipFill>
        <p:spPr>
          <a:xfrm>
            <a:off x="1270000" y="2895600"/>
            <a:ext cx="6751575" cy="3962400"/>
          </a:xfrm>
          <a:prstGeom prst="rect">
            <a:avLst/>
          </a:prstGeom>
        </p:spPr>
      </p:pic>
    </p:spTree>
    <p:extLst>
      <p:ext uri="{BB962C8B-B14F-4D97-AF65-F5344CB8AC3E}">
        <p14:creationId xmlns:p14="http://schemas.microsoft.com/office/powerpoint/2010/main" val="2151826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43708"/>
          <a:stretch/>
        </p:blipFill>
        <p:spPr>
          <a:xfrm>
            <a:off x="0" y="0"/>
            <a:ext cx="9144000" cy="6858000"/>
          </a:xfrm>
          <a:prstGeom prst="rect">
            <a:avLst/>
          </a:prstGeom>
        </p:spPr>
      </p:pic>
      <p:sp>
        <p:nvSpPr>
          <p:cNvPr id="4" name="Title 3"/>
          <p:cNvSpPr>
            <a:spLocks noGrp="1"/>
          </p:cNvSpPr>
          <p:nvPr>
            <p:ph type="ctrTitle"/>
          </p:nvPr>
        </p:nvSpPr>
        <p:spPr>
          <a:xfrm>
            <a:off x="0" y="1106030"/>
            <a:ext cx="9144000" cy="1470025"/>
          </a:xfrm>
        </p:spPr>
        <p:txBody>
          <a:bodyPr>
            <a:noAutofit/>
          </a:bodyPr>
          <a:lstStyle/>
          <a:p>
            <a:r>
              <a:rPr lang="en-US" b="1" dirty="0">
                <a:solidFill>
                  <a:schemeClr val="bg1"/>
                </a:solidFill>
                <a:latin typeface="Arial" panose="020B0604020202020204" pitchFamily="34" charset="0"/>
                <a:cs typeface="Arial" panose="020B0604020202020204" pitchFamily="34" charset="0"/>
              </a:rPr>
              <a:t>When we are not connected    with God, there is a sense of emptiness within us</a:t>
            </a:r>
          </a:p>
        </p:txBody>
      </p:sp>
      <p:pic>
        <p:nvPicPr>
          <p:cNvPr id="7" name="Picture 6"/>
          <p:cNvPicPr>
            <a:picLocks noChangeAspect="1"/>
          </p:cNvPicPr>
          <p:nvPr/>
        </p:nvPicPr>
        <p:blipFill>
          <a:blip r:embed="rId3"/>
          <a:stretch>
            <a:fillRect/>
          </a:stretch>
        </p:blipFill>
        <p:spPr>
          <a:xfrm>
            <a:off x="1270000" y="2895600"/>
            <a:ext cx="6751575" cy="3962400"/>
          </a:xfrm>
          <a:prstGeom prst="rect">
            <a:avLst/>
          </a:prstGeom>
        </p:spPr>
      </p:pic>
    </p:spTree>
    <p:extLst>
      <p:ext uri="{BB962C8B-B14F-4D97-AF65-F5344CB8AC3E}">
        <p14:creationId xmlns:p14="http://schemas.microsoft.com/office/powerpoint/2010/main" val="3297727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06458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43708"/>
          <a:stretch/>
        </p:blipFill>
        <p:spPr>
          <a:xfrm>
            <a:off x="0" y="0"/>
            <a:ext cx="9144000" cy="6858000"/>
          </a:xfrm>
          <a:prstGeom prst="rect">
            <a:avLst/>
          </a:prstGeom>
        </p:spPr>
      </p:pic>
      <p:sp>
        <p:nvSpPr>
          <p:cNvPr id="4" name="Title 3"/>
          <p:cNvSpPr>
            <a:spLocks noGrp="1"/>
          </p:cNvSpPr>
          <p:nvPr>
            <p:ph type="ctrTitle"/>
          </p:nvPr>
        </p:nvSpPr>
        <p:spPr>
          <a:xfrm>
            <a:off x="0" y="712788"/>
            <a:ext cx="9144000" cy="1470025"/>
          </a:xfrm>
        </p:spPr>
        <p:txBody>
          <a:bodyPr>
            <a:noAutofit/>
          </a:bodyPr>
          <a:lstStyle/>
          <a:p>
            <a:r>
              <a:rPr lang="en-US" sz="4800" b="1" dirty="0">
                <a:solidFill>
                  <a:schemeClr val="bg1"/>
                </a:solidFill>
                <a:latin typeface="Arial" panose="020B0604020202020204" pitchFamily="34" charset="0"/>
                <a:cs typeface="Arial" panose="020B0604020202020204" pitchFamily="34" charset="0"/>
              </a:rPr>
              <a:t>God cannot bear to see us continue in such a pathetic state</a:t>
            </a:r>
          </a:p>
        </p:txBody>
      </p:sp>
      <p:pic>
        <p:nvPicPr>
          <p:cNvPr id="7" name="Picture 6"/>
          <p:cNvPicPr>
            <a:picLocks noChangeAspect="1"/>
          </p:cNvPicPr>
          <p:nvPr/>
        </p:nvPicPr>
        <p:blipFill>
          <a:blip r:embed="rId3"/>
          <a:stretch>
            <a:fillRect/>
          </a:stretch>
        </p:blipFill>
        <p:spPr>
          <a:xfrm>
            <a:off x="1270000" y="2895600"/>
            <a:ext cx="6751575" cy="3962400"/>
          </a:xfrm>
          <a:prstGeom prst="rect">
            <a:avLst/>
          </a:prstGeom>
        </p:spPr>
      </p:pic>
    </p:spTree>
    <p:extLst>
      <p:ext uri="{BB962C8B-B14F-4D97-AF65-F5344CB8AC3E}">
        <p14:creationId xmlns:p14="http://schemas.microsoft.com/office/powerpoint/2010/main" val="2028567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harpenSoften amount="50000"/>
                    </a14:imgEffect>
                  </a14:imgLayer>
                </a14:imgProps>
              </a:ext>
            </a:extLst>
          </a:blip>
          <a:stretch>
            <a:fillRect/>
          </a:stretch>
        </p:blipFill>
        <p:spPr>
          <a:xfrm>
            <a:off x="0" y="3546"/>
            <a:ext cx="9144000" cy="6854453"/>
          </a:xfrm>
          <a:prstGeom prst="rect">
            <a:avLst/>
          </a:prstGeom>
        </p:spPr>
      </p:pic>
      <p:sp>
        <p:nvSpPr>
          <p:cNvPr id="2" name="Title 1"/>
          <p:cNvSpPr>
            <a:spLocks noGrp="1"/>
          </p:cNvSpPr>
          <p:nvPr>
            <p:ph type="ctrTitle"/>
          </p:nvPr>
        </p:nvSpPr>
        <p:spPr>
          <a:xfrm>
            <a:off x="219363" y="3376238"/>
            <a:ext cx="8705274" cy="3464168"/>
          </a:xfrm>
          <a:solidFill>
            <a:schemeClr val="tx1">
              <a:lumMod val="50000"/>
              <a:lumOff val="50000"/>
              <a:alpha val="40000"/>
            </a:schemeClr>
          </a:solidFill>
        </p:spPr>
        <p:txBody>
          <a:bodyPr>
            <a:noAutofit/>
          </a:bodyPr>
          <a:lstStyle/>
          <a:p>
            <a:pPr>
              <a:lnSpc>
                <a:spcPts val="4800"/>
              </a:lnSpc>
            </a:pPr>
            <a:r>
              <a:rPr lang="en-US" sz="4000" b="1" dirty="0">
                <a:solidFill>
                  <a:srgbClr val="FFFFFF"/>
                </a:solidFill>
                <a:latin typeface="Arial" panose="020B0604020202020204" pitchFamily="34" charset="0"/>
                <a:cs typeface="Arial" panose="020B0604020202020204" pitchFamily="34" charset="0"/>
              </a:rPr>
              <a:t>Therefore He sent His Son </a:t>
            </a:r>
            <a:br>
              <a:rPr lang="en-US" sz="4000" b="1" dirty="0">
                <a:solidFill>
                  <a:srgbClr val="FFFFFF"/>
                </a:solidFill>
                <a:latin typeface="Arial" panose="020B0604020202020204" pitchFamily="34" charset="0"/>
                <a:cs typeface="Arial" panose="020B0604020202020204" pitchFamily="34" charset="0"/>
              </a:rPr>
            </a:br>
            <a:r>
              <a:rPr lang="en-US" sz="4000" b="1" dirty="0">
                <a:solidFill>
                  <a:srgbClr val="FFFFFF"/>
                </a:solidFill>
                <a:latin typeface="Arial" panose="020B0604020202020204" pitchFamily="34" charset="0"/>
                <a:cs typeface="Arial" panose="020B0604020202020204" pitchFamily="34" charset="0"/>
              </a:rPr>
              <a:t>Jesus Christ to die on the cross </a:t>
            </a:r>
            <a:br>
              <a:rPr lang="en-US" sz="4000" b="1" dirty="0">
                <a:solidFill>
                  <a:srgbClr val="FFFFFF"/>
                </a:solidFill>
                <a:latin typeface="Arial" panose="020B0604020202020204" pitchFamily="34" charset="0"/>
                <a:cs typeface="Arial" panose="020B0604020202020204" pitchFamily="34" charset="0"/>
              </a:rPr>
            </a:br>
            <a:r>
              <a:rPr lang="en-US" sz="4000" b="1" dirty="0">
                <a:solidFill>
                  <a:srgbClr val="FFFFFF"/>
                </a:solidFill>
                <a:latin typeface="Arial" panose="020B0604020202020204" pitchFamily="34" charset="0"/>
                <a:cs typeface="Arial" panose="020B0604020202020204" pitchFamily="34" charset="0"/>
              </a:rPr>
              <a:t>for our sins, to save us. </a:t>
            </a:r>
            <a:br>
              <a:rPr lang="en-US" sz="4000" b="1" dirty="0">
                <a:solidFill>
                  <a:srgbClr val="FFFFFF"/>
                </a:solidFill>
                <a:latin typeface="Arial" panose="020B0604020202020204" pitchFamily="34" charset="0"/>
                <a:cs typeface="Arial" panose="020B0604020202020204" pitchFamily="34" charset="0"/>
              </a:rPr>
            </a:br>
            <a:r>
              <a:rPr lang="en-US" sz="4000" b="1" dirty="0">
                <a:solidFill>
                  <a:srgbClr val="FFFFFF"/>
                </a:solidFill>
                <a:latin typeface="Arial" panose="020B0604020202020204" pitchFamily="34" charset="0"/>
                <a:cs typeface="Arial" panose="020B0604020202020204" pitchFamily="34" charset="0"/>
              </a:rPr>
              <a:t>He is that bridge for us to God </a:t>
            </a:r>
            <a:br>
              <a:rPr lang="en-US" sz="4000" b="1" dirty="0">
                <a:solidFill>
                  <a:srgbClr val="FFFFFF"/>
                </a:solidFill>
                <a:latin typeface="Arial" panose="020B0604020202020204" pitchFamily="34" charset="0"/>
                <a:cs typeface="Arial" panose="020B0604020202020204" pitchFamily="34" charset="0"/>
              </a:rPr>
            </a:br>
            <a:r>
              <a:rPr lang="en-US" sz="4000" b="1" dirty="0">
                <a:solidFill>
                  <a:srgbClr val="FFFFFF"/>
                </a:solidFill>
                <a:latin typeface="Arial" panose="020B0604020202020204" pitchFamily="34" charset="0"/>
                <a:cs typeface="Arial" panose="020B0604020202020204" pitchFamily="34" charset="0"/>
              </a:rPr>
              <a:t>that brings true happiness. </a:t>
            </a:r>
          </a:p>
        </p:txBody>
      </p:sp>
    </p:spTree>
    <p:extLst>
      <p:ext uri="{BB962C8B-B14F-4D97-AF65-F5344CB8AC3E}">
        <p14:creationId xmlns:p14="http://schemas.microsoft.com/office/powerpoint/2010/main" val="3792478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Effect>
                      <a14:sharpenSoften amount="50000"/>
                    </a14:imgEffect>
                  </a14:imgLayer>
                </a14:imgProps>
              </a:ext>
            </a:extLst>
          </a:blip>
          <a:stretch>
            <a:fillRect/>
          </a:stretch>
        </p:blipFill>
        <p:spPr>
          <a:xfrm>
            <a:off x="0" y="3546"/>
            <a:ext cx="9144000" cy="6854453"/>
          </a:xfrm>
          <a:prstGeom prst="rect">
            <a:avLst/>
          </a:prstGeom>
        </p:spPr>
      </p:pic>
      <p:sp>
        <p:nvSpPr>
          <p:cNvPr id="2" name="Title 1"/>
          <p:cNvSpPr>
            <a:spLocks noGrp="1"/>
          </p:cNvSpPr>
          <p:nvPr>
            <p:ph type="ctrTitle"/>
          </p:nvPr>
        </p:nvSpPr>
        <p:spPr>
          <a:xfrm>
            <a:off x="219363" y="4044462"/>
            <a:ext cx="8705274" cy="1987061"/>
          </a:xfrm>
          <a:solidFill>
            <a:schemeClr val="tx1">
              <a:lumMod val="50000"/>
              <a:lumOff val="50000"/>
              <a:alpha val="40000"/>
            </a:schemeClr>
          </a:solidFill>
        </p:spPr>
        <p:txBody>
          <a:bodyPr>
            <a:noAutofit/>
          </a:bodyPr>
          <a:lstStyle/>
          <a:p>
            <a:r>
              <a:rPr lang="en-US" sz="4000" b="1" dirty="0">
                <a:solidFill>
                  <a:srgbClr val="FFFFFF"/>
                </a:solidFill>
                <a:latin typeface="Arial" panose="020B0604020202020204" pitchFamily="34" charset="0"/>
                <a:cs typeface="Arial" panose="020B0604020202020204" pitchFamily="34" charset="0"/>
              </a:rPr>
              <a:t>When we have Jesus, </a:t>
            </a:r>
            <a:br>
              <a:rPr lang="en-US" sz="4000" b="1" dirty="0">
                <a:solidFill>
                  <a:srgbClr val="FFFFFF"/>
                </a:solidFill>
                <a:latin typeface="Arial" panose="020B0604020202020204" pitchFamily="34" charset="0"/>
                <a:cs typeface="Arial" panose="020B0604020202020204" pitchFamily="34" charset="0"/>
              </a:rPr>
            </a:br>
            <a:r>
              <a:rPr lang="en-US" sz="4000" b="1" dirty="0">
                <a:solidFill>
                  <a:srgbClr val="FFFFFF"/>
                </a:solidFill>
                <a:latin typeface="Arial" panose="020B0604020202020204" pitchFamily="34" charset="0"/>
                <a:cs typeface="Arial" panose="020B0604020202020204" pitchFamily="34" charset="0"/>
              </a:rPr>
              <a:t>then we can have true happiness, </a:t>
            </a:r>
            <a:br>
              <a:rPr lang="en-US" sz="4000" b="1" dirty="0">
                <a:solidFill>
                  <a:srgbClr val="FFFFFF"/>
                </a:solidFill>
                <a:latin typeface="Arial" panose="020B0604020202020204" pitchFamily="34" charset="0"/>
                <a:cs typeface="Arial" panose="020B0604020202020204" pitchFamily="34" charset="0"/>
              </a:rPr>
            </a:br>
            <a:r>
              <a:rPr lang="en-US" sz="4000" b="1" dirty="0">
                <a:solidFill>
                  <a:srgbClr val="FFFFFF"/>
                </a:solidFill>
                <a:latin typeface="Arial" panose="020B0604020202020204" pitchFamily="34" charset="0"/>
                <a:cs typeface="Arial" panose="020B0604020202020204" pitchFamily="34" charset="0"/>
              </a:rPr>
              <a:t>no matter what our circumstances,</a:t>
            </a:r>
          </a:p>
        </p:txBody>
      </p:sp>
    </p:spTree>
    <p:extLst>
      <p:ext uri="{BB962C8B-B14F-4D97-AF65-F5344CB8AC3E}">
        <p14:creationId xmlns:p14="http://schemas.microsoft.com/office/powerpoint/2010/main" val="3065122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harpenSoften amount="50000"/>
                    </a14:imgEffect>
                  </a14:imgLayer>
                </a14:imgProps>
              </a:ext>
            </a:extLst>
          </a:blip>
          <a:stretch>
            <a:fillRect/>
          </a:stretch>
        </p:blipFill>
        <p:spPr>
          <a:xfrm>
            <a:off x="0" y="3546"/>
            <a:ext cx="9144000" cy="6854453"/>
          </a:xfrm>
          <a:prstGeom prst="rect">
            <a:avLst/>
          </a:prstGeom>
        </p:spPr>
      </p:pic>
      <p:sp>
        <p:nvSpPr>
          <p:cNvPr id="2" name="Title 1"/>
          <p:cNvSpPr>
            <a:spLocks noGrp="1"/>
          </p:cNvSpPr>
          <p:nvPr>
            <p:ph type="ctrTitle"/>
          </p:nvPr>
        </p:nvSpPr>
        <p:spPr>
          <a:xfrm>
            <a:off x="219363" y="3499334"/>
            <a:ext cx="8705274" cy="3200400"/>
          </a:xfrm>
          <a:solidFill>
            <a:schemeClr val="tx1">
              <a:lumMod val="50000"/>
              <a:lumOff val="50000"/>
              <a:alpha val="40000"/>
            </a:schemeClr>
          </a:solidFill>
        </p:spPr>
        <p:txBody>
          <a:bodyPr>
            <a:noAutofit/>
          </a:bodyPr>
          <a:lstStyle/>
          <a:p>
            <a:pPr>
              <a:lnSpc>
                <a:spcPts val="4600"/>
              </a:lnSpc>
            </a:pPr>
            <a:r>
              <a:rPr lang="en-US" sz="3600" b="1" dirty="0">
                <a:solidFill>
                  <a:srgbClr val="FFFFFF"/>
                </a:solidFill>
                <a:latin typeface="Arial" panose="020B0604020202020204" pitchFamily="34" charset="0"/>
                <a:cs typeface="Arial" panose="020B0604020202020204" pitchFamily="34" charset="0"/>
              </a:rPr>
              <a:t>despite us being frustrated with our weaknesses, always angry with ourselves for doing wrong things, despite uncertainty and anxiety </a:t>
            </a:r>
            <a:br>
              <a:rPr lang="en-US" sz="3600" b="1" dirty="0">
                <a:solidFill>
                  <a:srgbClr val="FFFFFF"/>
                </a:solidFill>
                <a:latin typeface="Arial" panose="020B0604020202020204" pitchFamily="34" charset="0"/>
                <a:cs typeface="Arial" panose="020B0604020202020204" pitchFamily="34" charset="0"/>
              </a:rPr>
            </a:br>
            <a:r>
              <a:rPr lang="en-US" sz="3600" b="1" dirty="0">
                <a:solidFill>
                  <a:srgbClr val="FFFFFF"/>
                </a:solidFill>
                <a:latin typeface="Arial" panose="020B0604020202020204" pitchFamily="34" charset="0"/>
                <a:cs typeface="Arial" panose="020B0604020202020204" pitchFamily="34" charset="0"/>
              </a:rPr>
              <a:t>towards our future or problems</a:t>
            </a:r>
          </a:p>
        </p:txBody>
      </p:sp>
    </p:spTree>
    <p:extLst>
      <p:ext uri="{BB962C8B-B14F-4D97-AF65-F5344CB8AC3E}">
        <p14:creationId xmlns:p14="http://schemas.microsoft.com/office/powerpoint/2010/main" val="3336526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Effect>
                      <a14:sharpenSoften amount="50000"/>
                    </a14:imgEffect>
                  </a14:imgLayer>
                </a14:imgProps>
              </a:ext>
            </a:extLst>
          </a:blip>
          <a:stretch>
            <a:fillRect/>
          </a:stretch>
        </p:blipFill>
        <p:spPr>
          <a:xfrm>
            <a:off x="0" y="3546"/>
            <a:ext cx="9144000" cy="6854453"/>
          </a:xfrm>
          <a:prstGeom prst="rect">
            <a:avLst/>
          </a:prstGeom>
        </p:spPr>
      </p:pic>
      <p:sp>
        <p:nvSpPr>
          <p:cNvPr id="2" name="Title 1"/>
          <p:cNvSpPr>
            <a:spLocks noGrp="1"/>
          </p:cNvSpPr>
          <p:nvPr>
            <p:ph type="ctrTitle"/>
          </p:nvPr>
        </p:nvSpPr>
        <p:spPr>
          <a:xfrm>
            <a:off x="219363" y="4220308"/>
            <a:ext cx="8705274" cy="2057400"/>
          </a:xfrm>
          <a:solidFill>
            <a:schemeClr val="tx1">
              <a:lumMod val="50000"/>
              <a:lumOff val="50000"/>
              <a:alpha val="40000"/>
            </a:schemeClr>
          </a:solidFill>
        </p:spPr>
        <p:txBody>
          <a:bodyPr>
            <a:noAutofit/>
          </a:bodyPr>
          <a:lstStyle/>
          <a:p>
            <a:r>
              <a:rPr lang="en-US" sz="4800" b="1" dirty="0">
                <a:solidFill>
                  <a:srgbClr val="FFFF00"/>
                </a:solidFill>
                <a:latin typeface="Arial" panose="020B0604020202020204" pitchFamily="34" charset="0"/>
                <a:cs typeface="Arial" panose="020B0604020202020204" pitchFamily="34" charset="0"/>
              </a:rPr>
              <a:t>true happiness,</a:t>
            </a:r>
            <a:br>
              <a:rPr lang="en-US" sz="4800" b="1" dirty="0">
                <a:solidFill>
                  <a:srgbClr val="FFFF00"/>
                </a:solidFill>
                <a:latin typeface="Arial" panose="020B0604020202020204" pitchFamily="34" charset="0"/>
                <a:cs typeface="Arial" panose="020B0604020202020204" pitchFamily="34" charset="0"/>
              </a:rPr>
            </a:br>
            <a:r>
              <a:rPr lang="en-US" b="1" dirty="0">
                <a:solidFill>
                  <a:srgbClr val="FFFFFF"/>
                </a:solidFill>
                <a:latin typeface="Arial" panose="020B0604020202020204" pitchFamily="34" charset="0"/>
                <a:cs typeface="Arial" panose="020B0604020202020204" pitchFamily="34" charset="0"/>
              </a:rPr>
              <a:t>that is regardless of our</a:t>
            </a:r>
            <a:br>
              <a:rPr lang="en-US" b="1" dirty="0">
                <a:solidFill>
                  <a:srgbClr val="FFFFFF"/>
                </a:solidFill>
                <a:latin typeface="Arial" panose="020B0604020202020204" pitchFamily="34" charset="0"/>
                <a:cs typeface="Arial" panose="020B0604020202020204" pitchFamily="34" charset="0"/>
              </a:rPr>
            </a:br>
            <a:r>
              <a:rPr lang="en-US" b="1" dirty="0">
                <a:solidFill>
                  <a:srgbClr val="FFFFFF"/>
                </a:solidFill>
                <a:latin typeface="Arial" panose="020B0604020202020204" pitchFamily="34" charset="0"/>
                <a:cs typeface="Arial" panose="020B0604020202020204" pitchFamily="34" charset="0"/>
              </a:rPr>
              <a:t>situations and circumstances.</a:t>
            </a:r>
          </a:p>
        </p:txBody>
      </p:sp>
    </p:spTree>
    <p:extLst>
      <p:ext uri="{BB962C8B-B14F-4D97-AF65-F5344CB8AC3E}">
        <p14:creationId xmlns:p14="http://schemas.microsoft.com/office/powerpoint/2010/main" val="4229507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harpenSoften amount="50000"/>
                    </a14:imgEffect>
                  </a14:imgLayer>
                </a14:imgProps>
              </a:ext>
            </a:extLst>
          </a:blip>
          <a:stretch>
            <a:fillRect/>
          </a:stretch>
        </p:blipFill>
        <p:spPr>
          <a:xfrm>
            <a:off x="0" y="3546"/>
            <a:ext cx="9144000" cy="6854453"/>
          </a:xfrm>
          <a:prstGeom prst="rect">
            <a:avLst/>
          </a:prstGeom>
        </p:spPr>
      </p:pic>
      <p:sp>
        <p:nvSpPr>
          <p:cNvPr id="2" name="Title 1"/>
          <p:cNvSpPr>
            <a:spLocks noGrp="1"/>
          </p:cNvSpPr>
          <p:nvPr>
            <p:ph type="ctrTitle"/>
          </p:nvPr>
        </p:nvSpPr>
        <p:spPr>
          <a:xfrm>
            <a:off x="219363" y="4203449"/>
            <a:ext cx="8705274" cy="1810489"/>
          </a:xfrm>
          <a:solidFill>
            <a:schemeClr val="tx1">
              <a:lumMod val="50000"/>
              <a:lumOff val="50000"/>
              <a:alpha val="40000"/>
            </a:schemeClr>
          </a:solidFill>
        </p:spPr>
        <p:txBody>
          <a:bodyPr>
            <a:noAutofit/>
          </a:bodyPr>
          <a:lstStyle/>
          <a:p>
            <a:r>
              <a:rPr lang="en-US" sz="3600" b="1" dirty="0">
                <a:solidFill>
                  <a:schemeClr val="bg1"/>
                </a:solidFill>
                <a:latin typeface="Arial" panose="020B0604020202020204" pitchFamily="34" charset="0"/>
                <a:cs typeface="Arial" panose="020B0604020202020204" pitchFamily="34" charset="0"/>
              </a:rPr>
              <a:t>Many have the misconception that Christianity is a religion, </a:t>
            </a:r>
            <a:r>
              <a:rPr lang="en-US" sz="3600" b="1" dirty="0">
                <a:solidFill>
                  <a:srgbClr val="FFFF00"/>
                </a:solidFill>
                <a:latin typeface="Arial" panose="020B0604020202020204" pitchFamily="34" charset="0"/>
                <a:cs typeface="Arial" panose="020B0604020202020204" pitchFamily="34" charset="0"/>
              </a:rPr>
              <a:t>but it’s actually a relationship with God.</a:t>
            </a:r>
            <a:endParaRPr lang="en-US" sz="3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2338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213273" cy="6858000"/>
          </a:xfrm>
          <a:prstGeom prst="rect">
            <a:avLst/>
          </a:prstGeom>
        </p:spPr>
      </p:pic>
      <p:sp>
        <p:nvSpPr>
          <p:cNvPr id="2" name="Title 1"/>
          <p:cNvSpPr>
            <a:spLocks noGrp="1"/>
          </p:cNvSpPr>
          <p:nvPr>
            <p:ph type="ctrTitle"/>
          </p:nvPr>
        </p:nvSpPr>
        <p:spPr>
          <a:xfrm>
            <a:off x="0" y="1197020"/>
            <a:ext cx="9213274" cy="1470025"/>
          </a:xfrm>
        </p:spPr>
        <p:txBody>
          <a:bodyPr>
            <a:noAutofit/>
          </a:bodyPr>
          <a:lstStyle/>
          <a:p>
            <a:r>
              <a:rPr lang="en-US" sz="4800" b="1" dirty="0">
                <a:solidFill>
                  <a:schemeClr val="bg1"/>
                </a:solidFill>
                <a:latin typeface="Arial" panose="020B0604020202020204" pitchFamily="34" charset="0"/>
                <a:cs typeface="Arial" panose="020B0604020202020204" pitchFamily="34" charset="0"/>
              </a:rPr>
              <a:t>Two way communication</a:t>
            </a:r>
            <a:br>
              <a:rPr lang="en-US" sz="4800" b="1" dirty="0">
                <a:solidFill>
                  <a:schemeClr val="bg1"/>
                </a:solidFill>
                <a:latin typeface="Arial" panose="020B0604020202020204" pitchFamily="34" charset="0"/>
                <a:cs typeface="Arial" panose="020B0604020202020204" pitchFamily="34" charset="0"/>
              </a:rPr>
            </a:br>
            <a:r>
              <a:rPr lang="en-US" sz="4800" b="1" dirty="0">
                <a:solidFill>
                  <a:srgbClr val="FFFF00"/>
                </a:solidFill>
                <a:latin typeface="Arial" panose="020B0604020202020204" pitchFamily="34" charset="0"/>
                <a:cs typeface="Arial" panose="020B0604020202020204" pitchFamily="34" charset="0"/>
              </a:rPr>
              <a:t>we can speak to God and </a:t>
            </a:r>
            <a:br>
              <a:rPr lang="en-US" sz="4800" b="1" dirty="0">
                <a:solidFill>
                  <a:srgbClr val="FFFF00"/>
                </a:solidFill>
                <a:latin typeface="Arial" panose="020B0604020202020204" pitchFamily="34" charset="0"/>
                <a:cs typeface="Arial" panose="020B0604020202020204" pitchFamily="34" charset="0"/>
              </a:rPr>
            </a:br>
            <a:r>
              <a:rPr lang="en-US" sz="4800" b="1" dirty="0">
                <a:solidFill>
                  <a:srgbClr val="FFFF00"/>
                </a:solidFill>
                <a:latin typeface="Arial" panose="020B0604020202020204" pitchFamily="34" charset="0"/>
                <a:cs typeface="Arial" panose="020B0604020202020204" pitchFamily="34" charset="0"/>
              </a:rPr>
              <a:t>we can hear from God   through prayer</a:t>
            </a:r>
          </a:p>
        </p:txBody>
      </p:sp>
    </p:spTree>
    <p:extLst>
      <p:ext uri="{BB962C8B-B14F-4D97-AF65-F5344CB8AC3E}">
        <p14:creationId xmlns:p14="http://schemas.microsoft.com/office/powerpoint/2010/main" val="1660919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213273" cy="6858000"/>
          </a:xfrm>
          <a:prstGeom prst="rect">
            <a:avLst/>
          </a:prstGeom>
        </p:spPr>
      </p:pic>
      <p:sp>
        <p:nvSpPr>
          <p:cNvPr id="2" name="Title 1"/>
          <p:cNvSpPr>
            <a:spLocks noGrp="1"/>
          </p:cNvSpPr>
          <p:nvPr>
            <p:ph type="ctrTitle"/>
          </p:nvPr>
        </p:nvSpPr>
        <p:spPr>
          <a:xfrm>
            <a:off x="0" y="814248"/>
            <a:ext cx="9213274" cy="1470025"/>
          </a:xfrm>
        </p:spPr>
        <p:txBody>
          <a:bodyPr>
            <a:noAutofit/>
          </a:bodyPr>
          <a:lstStyle/>
          <a:p>
            <a:r>
              <a:rPr lang="en-US" sz="6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Story telling time!</a:t>
            </a:r>
          </a:p>
        </p:txBody>
      </p:sp>
    </p:spTree>
    <p:extLst>
      <p:ext uri="{BB962C8B-B14F-4D97-AF65-F5344CB8AC3E}">
        <p14:creationId xmlns:p14="http://schemas.microsoft.com/office/powerpoint/2010/main" val="4083075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213273" cy="6858000"/>
          </a:xfrm>
          <a:prstGeom prst="rect">
            <a:avLst/>
          </a:prstGeom>
        </p:spPr>
      </p:pic>
      <p:sp>
        <p:nvSpPr>
          <p:cNvPr id="2" name="Title 1"/>
          <p:cNvSpPr>
            <a:spLocks noGrp="1"/>
          </p:cNvSpPr>
          <p:nvPr>
            <p:ph type="ctrTitle"/>
          </p:nvPr>
        </p:nvSpPr>
        <p:spPr>
          <a:xfrm>
            <a:off x="0" y="814248"/>
            <a:ext cx="9213274" cy="1470025"/>
          </a:xfrm>
        </p:spPr>
        <p:txBody>
          <a:bodyPr>
            <a:noAutofit/>
          </a:bodyPr>
          <a:lstStyle/>
          <a:p>
            <a:r>
              <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Story 1!</a:t>
            </a:r>
          </a:p>
        </p:txBody>
      </p:sp>
    </p:spTree>
    <p:extLst>
      <p:ext uri="{BB962C8B-B14F-4D97-AF65-F5344CB8AC3E}">
        <p14:creationId xmlns:p14="http://schemas.microsoft.com/office/powerpoint/2010/main" val="13098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213273" cy="6858000"/>
          </a:xfrm>
          <a:prstGeom prst="rect">
            <a:avLst/>
          </a:prstGeom>
        </p:spPr>
      </p:pic>
      <p:sp>
        <p:nvSpPr>
          <p:cNvPr id="2" name="Title 1"/>
          <p:cNvSpPr>
            <a:spLocks noGrp="1"/>
          </p:cNvSpPr>
          <p:nvPr>
            <p:ph type="ctrTitle"/>
          </p:nvPr>
        </p:nvSpPr>
        <p:spPr>
          <a:xfrm>
            <a:off x="0" y="814248"/>
            <a:ext cx="9213274" cy="1470025"/>
          </a:xfrm>
        </p:spPr>
        <p:txBody>
          <a:bodyPr>
            <a:noAutofit/>
          </a:bodyPr>
          <a:lstStyle/>
          <a:p>
            <a:r>
              <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Story 2!</a:t>
            </a:r>
          </a:p>
        </p:txBody>
      </p:sp>
    </p:spTree>
    <p:extLst>
      <p:ext uri="{BB962C8B-B14F-4D97-AF65-F5344CB8AC3E}">
        <p14:creationId xmlns:p14="http://schemas.microsoft.com/office/powerpoint/2010/main" val="1653074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23253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1" y="0"/>
            <a:ext cx="9213273" cy="6858000"/>
          </a:xfrm>
          <a:prstGeom prst="rect">
            <a:avLst/>
          </a:prstGeom>
        </p:spPr>
      </p:pic>
      <p:pic>
        <p:nvPicPr>
          <p:cNvPr id="2" name="Baptism Testimony of Brandon Soh.mp4">
            <a:hlinkClick r:id="" action="ppaction://media"/>
            <a:extLst>
              <a:ext uri="{FF2B5EF4-FFF2-40B4-BE49-F238E27FC236}">
                <a16:creationId xmlns:a16="http://schemas.microsoft.com/office/drawing/2014/main" id="{C90DAB68-B5B5-0244-B9F1-2040F34534B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 y="0"/>
            <a:ext cx="9222155" cy="5187462"/>
          </a:xfrm>
          <a:prstGeom prst="rect">
            <a:avLst/>
          </a:prstGeom>
        </p:spPr>
      </p:pic>
      <p:sp>
        <p:nvSpPr>
          <p:cNvPr id="4" name="TextBox 3">
            <a:extLst>
              <a:ext uri="{FF2B5EF4-FFF2-40B4-BE49-F238E27FC236}">
                <a16:creationId xmlns:a16="http://schemas.microsoft.com/office/drawing/2014/main" id="{B51552F0-B3E4-8442-8AB7-09498DAAD9A9}"/>
              </a:ext>
            </a:extLst>
          </p:cNvPr>
          <p:cNvSpPr txBox="1"/>
          <p:nvPr/>
        </p:nvSpPr>
        <p:spPr>
          <a:xfrm>
            <a:off x="1098504" y="5561066"/>
            <a:ext cx="7016262" cy="923330"/>
          </a:xfrm>
          <a:prstGeom prst="rect">
            <a:avLst/>
          </a:prstGeom>
          <a:noFill/>
        </p:spPr>
        <p:txBody>
          <a:bodyPr wrap="square" rtlCol="0">
            <a:spAutoFit/>
          </a:bodyPr>
          <a:lstStyle/>
          <a:p>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Brandon Soh’s Story</a:t>
            </a:r>
          </a:p>
        </p:txBody>
      </p:sp>
    </p:spTree>
    <p:extLst>
      <p:ext uri="{BB962C8B-B14F-4D97-AF65-F5344CB8AC3E}">
        <p14:creationId xmlns:p14="http://schemas.microsoft.com/office/powerpoint/2010/main" val="103292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213273" cy="6858000"/>
          </a:xfrm>
          <a:prstGeom prst="rect">
            <a:avLst/>
          </a:prstGeom>
        </p:spPr>
      </p:pic>
      <p:sp>
        <p:nvSpPr>
          <p:cNvPr id="2" name="Title 1"/>
          <p:cNvSpPr>
            <a:spLocks noGrp="1"/>
          </p:cNvSpPr>
          <p:nvPr>
            <p:ph type="ctrTitle"/>
          </p:nvPr>
        </p:nvSpPr>
        <p:spPr>
          <a:xfrm>
            <a:off x="4110180" y="2680714"/>
            <a:ext cx="4756729" cy="1470025"/>
          </a:xfrm>
        </p:spPr>
        <p:txBody>
          <a:bodyPr>
            <a:noAutofit/>
          </a:bodyPr>
          <a:lstStyle/>
          <a:p>
            <a:r>
              <a:rPr lang="en-US" sz="4800" b="1" dirty="0">
                <a:solidFill>
                  <a:srgbClr val="FFFF00"/>
                </a:solidFill>
                <a:latin typeface="Arial" panose="020B0604020202020204" pitchFamily="34" charset="0"/>
                <a:cs typeface="Arial" panose="020B0604020202020204" pitchFamily="34" charset="0"/>
              </a:rPr>
              <a:t>my story</a:t>
            </a:r>
            <a:r>
              <a:rPr lang="mr-IN" sz="4800" b="1" dirty="0">
                <a:solidFill>
                  <a:srgbClr val="FFFF00"/>
                </a:solidFill>
                <a:latin typeface="Arial" panose="020B0604020202020204" pitchFamily="34" charset="0"/>
                <a:cs typeface="Aku &amp; Kamu"/>
              </a:rPr>
              <a:t>…</a:t>
            </a:r>
            <a:br>
              <a:rPr lang="mr-IN" sz="4800" b="1" dirty="0">
                <a:solidFill>
                  <a:srgbClr val="FFFF00"/>
                </a:solidFill>
                <a:latin typeface="Arial" panose="020B0604020202020204" pitchFamily="34" charset="0"/>
                <a:cs typeface="Aku &amp; Kamu"/>
              </a:rPr>
            </a:br>
            <a:br>
              <a:rPr lang="mr-IN" sz="4800" b="1" dirty="0">
                <a:solidFill>
                  <a:srgbClr val="FFFF00"/>
                </a:solidFill>
                <a:latin typeface="Arial" panose="020B0604020202020204" pitchFamily="34" charset="0"/>
                <a:cs typeface="Aku &amp; Kamu"/>
              </a:rPr>
            </a:br>
            <a:r>
              <a:rPr lang="mr-IN" sz="4800" b="1" dirty="0">
                <a:solidFill>
                  <a:schemeClr val="bg1"/>
                </a:solidFill>
                <a:latin typeface="Arial" panose="020B0604020202020204" pitchFamily="34" charset="0"/>
                <a:cs typeface="Aku &amp; Kamu"/>
              </a:rPr>
              <a:t>there are many things I cannot control in life</a:t>
            </a:r>
            <a:endParaRPr lang="en-US" sz="48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40452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213273" cy="6858000"/>
          </a:xfrm>
          <a:prstGeom prst="rect">
            <a:avLst/>
          </a:prstGeom>
        </p:spPr>
      </p:pic>
      <p:sp>
        <p:nvSpPr>
          <p:cNvPr id="2" name="Title 1"/>
          <p:cNvSpPr>
            <a:spLocks noGrp="1"/>
          </p:cNvSpPr>
          <p:nvPr>
            <p:ph type="ctrTitle"/>
          </p:nvPr>
        </p:nvSpPr>
        <p:spPr>
          <a:xfrm>
            <a:off x="3815864" y="1686169"/>
            <a:ext cx="5051048" cy="1470025"/>
          </a:xfrm>
        </p:spPr>
        <p:txBody>
          <a:bodyPr>
            <a:noAutofit/>
          </a:bodyPr>
          <a:lstStyle/>
          <a:p>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The Story of the Heart Surgeon</a:t>
            </a:r>
          </a:p>
        </p:txBody>
      </p:sp>
      <p:pic>
        <p:nvPicPr>
          <p:cNvPr id="4" name="Picture 3">
            <a:extLst>
              <a:ext uri="{FF2B5EF4-FFF2-40B4-BE49-F238E27FC236}">
                <a16:creationId xmlns:a16="http://schemas.microsoft.com/office/drawing/2014/main" id="{F08562D0-622D-424C-A437-690130874BFE}"/>
              </a:ext>
            </a:extLst>
          </p:cNvPr>
          <p:cNvPicPr>
            <a:picLocks noChangeAspect="1"/>
          </p:cNvPicPr>
          <p:nvPr/>
        </p:nvPicPr>
        <p:blipFill>
          <a:blip r:embed="rId3"/>
          <a:stretch>
            <a:fillRect/>
          </a:stretch>
        </p:blipFill>
        <p:spPr>
          <a:xfrm>
            <a:off x="5594067" y="3156194"/>
            <a:ext cx="1613108" cy="1613108"/>
          </a:xfrm>
          <a:prstGeom prst="rect">
            <a:avLst/>
          </a:prstGeom>
        </p:spPr>
      </p:pic>
    </p:spTree>
    <p:extLst>
      <p:ext uri="{BB962C8B-B14F-4D97-AF65-F5344CB8AC3E}">
        <p14:creationId xmlns:p14="http://schemas.microsoft.com/office/powerpoint/2010/main" val="24631040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213273" cy="6858000"/>
          </a:xfrm>
          <a:prstGeom prst="rect">
            <a:avLst/>
          </a:prstGeom>
        </p:spPr>
      </p:pic>
      <p:sp>
        <p:nvSpPr>
          <p:cNvPr id="2" name="Title 1"/>
          <p:cNvSpPr>
            <a:spLocks noGrp="1"/>
          </p:cNvSpPr>
          <p:nvPr>
            <p:ph type="ctrTitle"/>
          </p:nvPr>
        </p:nvSpPr>
        <p:spPr>
          <a:xfrm>
            <a:off x="2018855" y="360209"/>
            <a:ext cx="7194417" cy="6179126"/>
          </a:xfrm>
          <a:solidFill>
            <a:schemeClr val="accent5">
              <a:lumMod val="75000"/>
              <a:alpha val="50000"/>
            </a:schemeClr>
          </a:solidFill>
        </p:spPr>
        <p:txBody>
          <a:bodyPr>
            <a:noAutofit/>
          </a:bodyPr>
          <a:lstStyle/>
          <a:p>
            <a:pPr algn="l"/>
            <a:r>
              <a:rPr lang="en-US" sz="3200" b="1" dirty="0">
                <a:solidFill>
                  <a:srgbClr val="FFFF00"/>
                </a:solidFill>
                <a:latin typeface="Arial" panose="020B0604020202020204" pitchFamily="34" charset="0"/>
                <a:cs typeface="Arial" panose="020B0604020202020204" pitchFamily="34" charset="0"/>
              </a:rPr>
              <a:t>The Heart</a:t>
            </a:r>
            <a:br>
              <a:rPr lang="en-US" sz="3200" b="1"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“Tomorrow morning,” the surgeon began, “I’ll open up your heart...”</a:t>
            </a:r>
            <a:br>
              <a:rPr lang="en-US" sz="3200" b="1"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“You’ll find Jesus there,” the boy interrupted.</a:t>
            </a:r>
            <a:br>
              <a:rPr lang="en-US" sz="3200" b="1"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The surgeon looked up, annoyed. “I’ll cut your heart open,” he said, “to see how much damage has  been done...”</a:t>
            </a:r>
            <a:br>
              <a:rPr lang="en-US" sz="3200" b="1"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“But when you open up my heart, you’ll find Jesus in there.”</a:t>
            </a:r>
            <a:endParaRPr lang="en-US" sz="3200" b="1" dirty="0">
              <a:solidFill>
                <a:srgbClr val="FFFF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343877" y="73061"/>
            <a:ext cx="1613108" cy="1613108"/>
          </a:xfrm>
          <a:prstGeom prst="rect">
            <a:avLst/>
          </a:prstGeom>
        </p:spPr>
      </p:pic>
    </p:spTree>
    <p:extLst>
      <p:ext uri="{BB962C8B-B14F-4D97-AF65-F5344CB8AC3E}">
        <p14:creationId xmlns:p14="http://schemas.microsoft.com/office/powerpoint/2010/main" val="1337022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alpha val="39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213273" cy="6858000"/>
          </a:xfrm>
          <a:prstGeom prst="rect">
            <a:avLst/>
          </a:prstGeom>
        </p:spPr>
      </p:pic>
      <p:sp>
        <p:nvSpPr>
          <p:cNvPr id="2" name="Title 1"/>
          <p:cNvSpPr>
            <a:spLocks noGrp="1"/>
          </p:cNvSpPr>
          <p:nvPr>
            <p:ph type="ctrTitle"/>
          </p:nvPr>
        </p:nvSpPr>
        <p:spPr>
          <a:xfrm>
            <a:off x="597878" y="0"/>
            <a:ext cx="8615394" cy="6858000"/>
          </a:xfrm>
          <a:solidFill>
            <a:schemeClr val="accent5">
              <a:lumMod val="75000"/>
              <a:alpha val="50000"/>
            </a:schemeClr>
          </a:solidFill>
        </p:spPr>
        <p:txBody>
          <a:bodyPr>
            <a:noAutofit/>
          </a:bodyPr>
          <a:lstStyle/>
          <a:p>
            <a:pPr algn="l">
              <a:lnSpc>
                <a:spcPts val="4120"/>
              </a:lnSpc>
              <a:spcBef>
                <a:spcPts val="600"/>
              </a:spcBef>
              <a:spcAft>
                <a:spcPts val="600"/>
              </a:spcAft>
            </a:pPr>
            <a:r>
              <a:rPr lang="en-US" sz="3000" b="1" dirty="0">
                <a:solidFill>
                  <a:schemeClr val="bg1"/>
                </a:solidFill>
                <a:latin typeface="Arial" panose="020B0604020202020204" pitchFamily="34" charset="0"/>
                <a:cs typeface="Arial" panose="020B0604020202020204" pitchFamily="34" charset="0"/>
              </a:rPr>
              <a:t>The surgeon looked to the parents. “When      I see how much damage has been done, I’ll sew your heart and chest back up and I’ll   plan what to do next.”</a:t>
            </a:r>
            <a:br>
              <a:rPr lang="en-US" sz="3000" b="1" dirty="0">
                <a:solidFill>
                  <a:schemeClr val="bg1"/>
                </a:solidFill>
                <a:latin typeface="Arial" panose="020B0604020202020204" pitchFamily="34" charset="0"/>
                <a:cs typeface="Arial" panose="020B0604020202020204" pitchFamily="34" charset="0"/>
              </a:rPr>
            </a:br>
            <a:r>
              <a:rPr lang="en-US" sz="3000" b="1" dirty="0">
                <a:solidFill>
                  <a:schemeClr val="bg1"/>
                </a:solidFill>
                <a:latin typeface="Arial" panose="020B0604020202020204" pitchFamily="34" charset="0"/>
                <a:cs typeface="Arial" panose="020B0604020202020204" pitchFamily="34" charset="0"/>
              </a:rPr>
              <a:t>“But you’ll find Jesus in my heart. The Bible says He lives there.  The hymns all say He lives there. You’ll find Him in my heart.”</a:t>
            </a:r>
            <a:br>
              <a:rPr lang="en-US" sz="3000" b="1" dirty="0">
                <a:solidFill>
                  <a:schemeClr val="bg1"/>
                </a:solidFill>
                <a:latin typeface="Arial" panose="020B0604020202020204" pitchFamily="34" charset="0"/>
                <a:cs typeface="Arial" panose="020B0604020202020204" pitchFamily="34" charset="0"/>
              </a:rPr>
            </a:br>
            <a:r>
              <a:rPr lang="en-US" sz="3000" b="1" dirty="0">
                <a:solidFill>
                  <a:schemeClr val="bg1"/>
                </a:solidFill>
                <a:latin typeface="Arial" panose="020B0604020202020204" pitchFamily="34" charset="0"/>
                <a:cs typeface="Arial" panose="020B0604020202020204" pitchFamily="34" charset="0"/>
              </a:rPr>
              <a:t>The surgeon had had enough. “I’ll tell you what I’ll find in there – damaged muscles,   low blood supply, and weakened vessels.  And I’ll find out if I can make you well.”</a:t>
            </a:r>
            <a:endParaRPr lang="en-US" sz="30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1545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alpha val="39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9273" y="0"/>
            <a:ext cx="9213273" cy="6858000"/>
          </a:xfrm>
          <a:prstGeom prst="rect">
            <a:avLst/>
          </a:prstGeom>
        </p:spPr>
      </p:pic>
      <p:sp>
        <p:nvSpPr>
          <p:cNvPr id="2" name="Title 1"/>
          <p:cNvSpPr>
            <a:spLocks noGrp="1"/>
          </p:cNvSpPr>
          <p:nvPr>
            <p:ph type="ctrTitle"/>
          </p:nvPr>
        </p:nvSpPr>
        <p:spPr>
          <a:xfrm>
            <a:off x="334109" y="0"/>
            <a:ext cx="8809892" cy="6858000"/>
          </a:xfrm>
          <a:solidFill>
            <a:schemeClr val="accent5">
              <a:lumMod val="75000"/>
              <a:alpha val="50000"/>
            </a:schemeClr>
          </a:solidFill>
        </p:spPr>
        <p:txBody>
          <a:bodyPr>
            <a:noAutofit/>
          </a:bodyPr>
          <a:lstStyle/>
          <a:p>
            <a:pPr algn="l">
              <a:lnSpc>
                <a:spcPts val="4020"/>
              </a:lnSpc>
            </a:pPr>
            <a:r>
              <a:rPr lang="en-US" sz="3000" b="1" dirty="0">
                <a:solidFill>
                  <a:schemeClr val="bg1"/>
                </a:solidFill>
                <a:latin typeface="Arial" panose="020B0604020202020204" pitchFamily="34" charset="0"/>
                <a:cs typeface="Arial" panose="020B0604020202020204" pitchFamily="34" charset="0"/>
              </a:rPr>
              <a:t>“You’ll find Jesus there too.  He lives there.”</a:t>
            </a:r>
            <a:br>
              <a:rPr lang="en-US" sz="3000" b="1" dirty="0">
                <a:solidFill>
                  <a:schemeClr val="bg1"/>
                </a:solidFill>
                <a:latin typeface="Arial" panose="020B0604020202020204" pitchFamily="34" charset="0"/>
                <a:cs typeface="Arial" panose="020B0604020202020204" pitchFamily="34" charset="0"/>
              </a:rPr>
            </a:br>
            <a:r>
              <a:rPr lang="en-US" sz="3000" b="1" dirty="0">
                <a:solidFill>
                  <a:schemeClr val="bg1"/>
                </a:solidFill>
                <a:latin typeface="Arial" panose="020B0604020202020204" pitchFamily="34" charset="0"/>
                <a:cs typeface="Arial" panose="020B0604020202020204" pitchFamily="34" charset="0"/>
              </a:rPr>
              <a:t>The surgeon left.  He sat in his office and recorded his notes from the surgery, “...damaged aorta, damaged pulmonary vein, widespread muscle degeneration.</a:t>
            </a:r>
            <a:br>
              <a:rPr lang="en-US" sz="3000" b="1" dirty="0">
                <a:solidFill>
                  <a:schemeClr val="bg1"/>
                </a:solidFill>
                <a:latin typeface="Arial" panose="020B0604020202020204" pitchFamily="34" charset="0"/>
                <a:cs typeface="Arial" panose="020B0604020202020204" pitchFamily="34" charset="0"/>
              </a:rPr>
            </a:br>
            <a:r>
              <a:rPr lang="en-US" sz="3000" b="1" dirty="0">
                <a:solidFill>
                  <a:schemeClr val="bg1"/>
                </a:solidFill>
                <a:latin typeface="Arial" panose="020B0604020202020204" pitchFamily="34" charset="0"/>
                <a:cs typeface="Arial" panose="020B0604020202020204" pitchFamily="34" charset="0"/>
              </a:rPr>
              <a:t>No hope for transplant, no hope for cure. Therapy: painkillers and bed rest. </a:t>
            </a:r>
            <a:br>
              <a:rPr lang="en-US" sz="3000" b="1" dirty="0">
                <a:solidFill>
                  <a:schemeClr val="bg1"/>
                </a:solidFill>
                <a:latin typeface="Arial" panose="020B0604020202020204" pitchFamily="34" charset="0"/>
                <a:cs typeface="Arial" panose="020B0604020202020204" pitchFamily="34" charset="0"/>
              </a:rPr>
            </a:br>
            <a:r>
              <a:rPr lang="en-US" sz="3000" b="1" dirty="0">
                <a:solidFill>
                  <a:schemeClr val="bg1"/>
                </a:solidFill>
                <a:latin typeface="Arial" panose="020B0604020202020204" pitchFamily="34" charset="0"/>
                <a:cs typeface="Arial" panose="020B0604020202020204" pitchFamily="34" charset="0"/>
              </a:rPr>
              <a:t>Prognosis:”  He paused, “death within one year.”  He stopped the recorder...  </a:t>
            </a:r>
            <a:br>
              <a:rPr lang="en-US" sz="3000" b="1" dirty="0">
                <a:solidFill>
                  <a:schemeClr val="bg1"/>
                </a:solidFill>
                <a:latin typeface="Arial" panose="020B0604020202020204" pitchFamily="34" charset="0"/>
                <a:cs typeface="Arial" panose="020B0604020202020204" pitchFamily="34" charset="0"/>
              </a:rPr>
            </a:br>
            <a:r>
              <a:rPr lang="en-US" sz="3000" b="1" dirty="0">
                <a:solidFill>
                  <a:schemeClr val="bg1"/>
                </a:solidFill>
                <a:latin typeface="Arial" panose="020B0604020202020204" pitchFamily="34" charset="0"/>
                <a:cs typeface="Arial" panose="020B0604020202020204" pitchFamily="34" charset="0"/>
              </a:rPr>
              <a:t>“Why?” he asked aloud.  “Why did You do this?  You’ve put him here; You’ve put him in this pain.  And You’ve cursed him to an early death.  Why?”</a:t>
            </a:r>
            <a:endParaRPr lang="en-US" sz="30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689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alpha val="39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213273" cy="6858000"/>
          </a:xfrm>
          <a:prstGeom prst="rect">
            <a:avLst/>
          </a:prstGeom>
        </p:spPr>
      </p:pic>
      <p:sp>
        <p:nvSpPr>
          <p:cNvPr id="2" name="Title 1"/>
          <p:cNvSpPr>
            <a:spLocks noGrp="1"/>
          </p:cNvSpPr>
          <p:nvPr>
            <p:ph type="ctrTitle"/>
          </p:nvPr>
        </p:nvSpPr>
        <p:spPr>
          <a:xfrm>
            <a:off x="263769" y="0"/>
            <a:ext cx="8949503" cy="6858000"/>
          </a:xfrm>
          <a:solidFill>
            <a:schemeClr val="accent5">
              <a:lumMod val="75000"/>
              <a:alpha val="50000"/>
            </a:schemeClr>
          </a:solidFill>
        </p:spPr>
        <p:txBody>
          <a:bodyPr>
            <a:noAutofit/>
          </a:bodyPr>
          <a:lstStyle/>
          <a:p>
            <a:pPr algn="l">
              <a:lnSpc>
                <a:spcPts val="4120"/>
              </a:lnSpc>
            </a:pPr>
            <a:r>
              <a:rPr lang="en-US" sz="3000" b="1" dirty="0">
                <a:solidFill>
                  <a:schemeClr val="bg1"/>
                </a:solidFill>
                <a:latin typeface="Arial" panose="020B0604020202020204" pitchFamily="34" charset="0"/>
                <a:cs typeface="Arial" panose="020B0604020202020204" pitchFamily="34" charset="0"/>
              </a:rPr>
              <a:t>The Lord answered and said, “The boy, my lamb, was not meant for earth for long, for he   is a part of my heavenly flock, and will forever be.  Here in my heavenly flock, he will feel no pain, and will be comforted as you cannot imagine.  His parents will one day join him  here, and they will know peace, and my flock here will continue to grow.”</a:t>
            </a:r>
            <a:br>
              <a:rPr lang="en-US" sz="3000" b="1" dirty="0">
                <a:solidFill>
                  <a:schemeClr val="bg1"/>
                </a:solidFill>
                <a:latin typeface="Arial" panose="020B0604020202020204" pitchFamily="34" charset="0"/>
                <a:cs typeface="Arial" panose="020B0604020202020204" pitchFamily="34" charset="0"/>
              </a:rPr>
            </a:br>
            <a:r>
              <a:rPr lang="en-US" sz="3000" b="1" dirty="0">
                <a:solidFill>
                  <a:schemeClr val="bg1"/>
                </a:solidFill>
                <a:latin typeface="Arial" panose="020B0604020202020204" pitchFamily="34" charset="0"/>
                <a:cs typeface="Arial" panose="020B0604020202020204" pitchFamily="34" charset="0"/>
              </a:rPr>
              <a:t>The surgeon’s tears were hot, but his anger  was hotter, “You created that boy, and You created that heart.  He’ll be dead in months. Why?”</a:t>
            </a:r>
            <a:endParaRPr lang="en-US" sz="30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4401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alpha val="39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213273" cy="6858000"/>
          </a:xfrm>
          <a:prstGeom prst="rect">
            <a:avLst/>
          </a:prstGeom>
        </p:spPr>
      </p:pic>
      <p:sp>
        <p:nvSpPr>
          <p:cNvPr id="2" name="Title 1"/>
          <p:cNvSpPr>
            <a:spLocks noGrp="1"/>
          </p:cNvSpPr>
          <p:nvPr>
            <p:ph type="ctrTitle"/>
          </p:nvPr>
        </p:nvSpPr>
        <p:spPr>
          <a:xfrm>
            <a:off x="406970" y="491837"/>
            <a:ext cx="8806302" cy="5874326"/>
          </a:xfrm>
          <a:solidFill>
            <a:schemeClr val="accent5">
              <a:lumMod val="75000"/>
              <a:alpha val="50000"/>
            </a:schemeClr>
          </a:solidFill>
        </p:spPr>
        <p:txBody>
          <a:bodyPr>
            <a:noAutofit/>
          </a:bodyPr>
          <a:lstStyle/>
          <a:p>
            <a:pPr algn="l">
              <a:lnSpc>
                <a:spcPts val="4120"/>
              </a:lnSpc>
            </a:pPr>
            <a:r>
              <a:rPr lang="en-US" sz="3000" b="1" dirty="0">
                <a:solidFill>
                  <a:schemeClr val="bg1"/>
                </a:solidFill>
                <a:latin typeface="Arial" panose="020B0604020202020204" pitchFamily="34" charset="0"/>
                <a:cs typeface="Arial" panose="020B0604020202020204" pitchFamily="34" charset="0"/>
              </a:rPr>
              <a:t>The Lord answered, “The boy shall come to heaven, for he has done his duty:  I did not   put him on earth to lose him, but to retrieve      a lost lamb, you.”</a:t>
            </a:r>
            <a:br>
              <a:rPr lang="en-US" sz="3000" b="1" dirty="0">
                <a:solidFill>
                  <a:schemeClr val="bg1"/>
                </a:solidFill>
                <a:latin typeface="Arial" panose="020B0604020202020204" pitchFamily="34" charset="0"/>
                <a:cs typeface="Arial" panose="020B0604020202020204" pitchFamily="34" charset="0"/>
              </a:rPr>
            </a:br>
            <a:r>
              <a:rPr lang="en-US" sz="3000" b="1" dirty="0">
                <a:solidFill>
                  <a:schemeClr val="bg1"/>
                </a:solidFill>
                <a:latin typeface="Arial" panose="020B0604020202020204" pitchFamily="34" charset="0"/>
                <a:cs typeface="Arial" panose="020B0604020202020204" pitchFamily="34" charset="0"/>
              </a:rPr>
              <a:t>The surgeon wept.  He sat beside the boy’s bed; the boy’s parents sat across from him.</a:t>
            </a:r>
            <a:br>
              <a:rPr lang="en-US" sz="3000" b="1" dirty="0">
                <a:solidFill>
                  <a:schemeClr val="bg1"/>
                </a:solidFill>
                <a:latin typeface="Arial" panose="020B0604020202020204" pitchFamily="34" charset="0"/>
                <a:cs typeface="Arial" panose="020B0604020202020204" pitchFamily="34" charset="0"/>
              </a:rPr>
            </a:br>
            <a:r>
              <a:rPr lang="en-US" sz="3000" b="1" dirty="0">
                <a:solidFill>
                  <a:schemeClr val="bg1"/>
                </a:solidFill>
                <a:latin typeface="Arial" panose="020B0604020202020204" pitchFamily="34" charset="0"/>
                <a:cs typeface="Arial" panose="020B0604020202020204" pitchFamily="34" charset="0"/>
              </a:rPr>
              <a:t>The boy awoke and whispered, “Did you cut open my heart?”</a:t>
            </a:r>
            <a:br>
              <a:rPr lang="en-US" sz="3000" b="1" dirty="0">
                <a:solidFill>
                  <a:schemeClr val="bg1"/>
                </a:solidFill>
                <a:latin typeface="Arial" panose="020B0604020202020204" pitchFamily="34" charset="0"/>
                <a:cs typeface="Arial" panose="020B0604020202020204" pitchFamily="34" charset="0"/>
              </a:rPr>
            </a:br>
            <a:r>
              <a:rPr lang="en-US" sz="3000" b="1" dirty="0">
                <a:solidFill>
                  <a:schemeClr val="bg1"/>
                </a:solidFill>
                <a:latin typeface="Arial" panose="020B0604020202020204" pitchFamily="34" charset="0"/>
                <a:cs typeface="Arial" panose="020B0604020202020204" pitchFamily="34" charset="0"/>
              </a:rPr>
              <a:t>“Yes,” said the surgeon.</a:t>
            </a:r>
            <a:endParaRPr lang="en-US" sz="30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81640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alpha val="39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213273" cy="6858000"/>
          </a:xfrm>
          <a:prstGeom prst="rect">
            <a:avLst/>
          </a:prstGeom>
        </p:spPr>
      </p:pic>
      <p:sp>
        <p:nvSpPr>
          <p:cNvPr id="2" name="Title 1"/>
          <p:cNvSpPr>
            <a:spLocks noGrp="1"/>
          </p:cNvSpPr>
          <p:nvPr>
            <p:ph type="ctrTitle"/>
          </p:nvPr>
        </p:nvSpPr>
        <p:spPr>
          <a:xfrm>
            <a:off x="600719" y="246464"/>
            <a:ext cx="8612553" cy="1748591"/>
          </a:xfrm>
          <a:solidFill>
            <a:schemeClr val="accent5">
              <a:lumMod val="75000"/>
              <a:alpha val="50000"/>
            </a:schemeClr>
          </a:solidFill>
        </p:spPr>
        <p:txBody>
          <a:bodyPr>
            <a:noAutofit/>
          </a:bodyPr>
          <a:lstStyle/>
          <a:p>
            <a:pPr algn="l"/>
            <a:r>
              <a:rPr lang="en-US" sz="3200" b="1" dirty="0">
                <a:solidFill>
                  <a:schemeClr val="bg1"/>
                </a:solidFill>
                <a:latin typeface="Arial" panose="020B0604020202020204" pitchFamily="34" charset="0"/>
                <a:cs typeface="Arial" panose="020B0604020202020204" pitchFamily="34" charset="0"/>
              </a:rPr>
              <a:t>“What did you find?” asked the boy.</a:t>
            </a:r>
            <a:br>
              <a:rPr lang="en-US" sz="3200" b="1"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“I found Jesus there,” said the surgeon.</a:t>
            </a:r>
            <a:endParaRPr lang="en-US" sz="3200" b="1" dirty="0">
              <a:solidFill>
                <a:srgbClr val="FFFF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4751754" y="2516554"/>
            <a:ext cx="4032738" cy="3352799"/>
          </a:xfrm>
          <a:prstGeom prst="rect">
            <a:avLst/>
          </a:prstGeom>
        </p:spPr>
      </p:pic>
    </p:spTree>
    <p:extLst>
      <p:ext uri="{BB962C8B-B14F-4D97-AF65-F5344CB8AC3E}">
        <p14:creationId xmlns:p14="http://schemas.microsoft.com/office/powerpoint/2010/main" val="10240890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213273" cy="6858000"/>
          </a:xfrm>
          <a:prstGeom prst="rect">
            <a:avLst/>
          </a:prstGeom>
        </p:spPr>
      </p:pic>
      <p:sp>
        <p:nvSpPr>
          <p:cNvPr id="2" name="Title 1"/>
          <p:cNvSpPr>
            <a:spLocks noGrp="1"/>
          </p:cNvSpPr>
          <p:nvPr>
            <p:ph type="ctrTitle"/>
          </p:nvPr>
        </p:nvSpPr>
        <p:spPr>
          <a:xfrm>
            <a:off x="4350327" y="505691"/>
            <a:ext cx="4461164" cy="5846618"/>
          </a:xfrm>
          <a:solidFill>
            <a:schemeClr val="accent5">
              <a:lumMod val="75000"/>
              <a:alpha val="50000"/>
            </a:schemeClr>
          </a:solidFill>
        </p:spPr>
        <p:txBody>
          <a:bodyPr>
            <a:noAutofit/>
          </a:bodyPr>
          <a:lstStyle/>
          <a:p>
            <a:r>
              <a:rPr lang="en-US" sz="4000" b="1" dirty="0">
                <a:solidFill>
                  <a:srgbClr val="FFFF00"/>
                </a:solidFill>
                <a:latin typeface="Arial" panose="020B0604020202020204" pitchFamily="34" charset="0"/>
                <a:cs typeface="Arial" panose="020B0604020202020204" pitchFamily="34" charset="0"/>
              </a:rPr>
              <a:t>my story</a:t>
            </a:r>
            <a:r>
              <a:rPr lang="mr-IN" sz="4000" b="1" dirty="0">
                <a:solidFill>
                  <a:srgbClr val="FFFF00"/>
                </a:solidFill>
                <a:latin typeface="Arial" panose="020B0604020202020204" pitchFamily="34" charset="0"/>
                <a:cs typeface="Aku &amp; Kamu"/>
              </a:rPr>
              <a:t>…</a:t>
            </a:r>
            <a:br>
              <a:rPr lang="mr-IN" sz="4000" b="1" dirty="0">
                <a:solidFill>
                  <a:srgbClr val="FFFF00"/>
                </a:solidFill>
                <a:latin typeface="Arial" panose="020B0604020202020204" pitchFamily="34" charset="0"/>
                <a:cs typeface="Aku &amp; Kamu"/>
              </a:rPr>
            </a:br>
            <a:br>
              <a:rPr lang="mr-IN" sz="4000" b="1" dirty="0">
                <a:solidFill>
                  <a:srgbClr val="FFFF00"/>
                </a:solidFill>
                <a:latin typeface="Arial" panose="020B0604020202020204" pitchFamily="34" charset="0"/>
                <a:cs typeface="Aku &amp; Kamu"/>
              </a:rPr>
            </a:br>
            <a:r>
              <a:rPr lang="en-US" sz="4000" b="1" dirty="0">
                <a:solidFill>
                  <a:schemeClr val="bg1"/>
                </a:solidFill>
                <a:latin typeface="Arial" panose="020B0604020202020204" pitchFamily="34" charset="0"/>
                <a:cs typeface="Arial" panose="020B0604020202020204" pitchFamily="34" charset="0"/>
              </a:rPr>
              <a:t>T</a:t>
            </a:r>
            <a:r>
              <a:rPr lang="mr-IN" sz="4000" b="1" dirty="0" err="1">
                <a:solidFill>
                  <a:schemeClr val="bg1"/>
                </a:solidFill>
                <a:latin typeface="Arial" panose="020B0604020202020204" pitchFamily="34" charset="0"/>
                <a:cs typeface="Aku &amp; Kamu"/>
              </a:rPr>
              <a:t>he</a:t>
            </a:r>
            <a:r>
              <a:rPr lang="mr-IN" sz="4000" b="1" dirty="0">
                <a:solidFill>
                  <a:schemeClr val="bg1"/>
                </a:solidFill>
                <a:latin typeface="Arial" panose="020B0604020202020204" pitchFamily="34" charset="0"/>
                <a:cs typeface="Aku &amp; Kamu"/>
              </a:rPr>
              <a:t> </a:t>
            </a:r>
            <a:r>
              <a:rPr lang="mr-IN" sz="4000" b="1" dirty="0" err="1">
                <a:solidFill>
                  <a:schemeClr val="bg1"/>
                </a:solidFill>
                <a:latin typeface="Arial" panose="020B0604020202020204" pitchFamily="34" charset="0"/>
                <a:cs typeface="Aku &amp; Kamu"/>
              </a:rPr>
              <a:t>confidence</a:t>
            </a:r>
            <a:r>
              <a:rPr lang="mr-IN" sz="4000" b="1" dirty="0">
                <a:solidFill>
                  <a:schemeClr val="bg1"/>
                </a:solidFill>
                <a:latin typeface="Arial" panose="020B0604020202020204" pitchFamily="34" charset="0"/>
                <a:cs typeface="Aku &amp; Kamu"/>
              </a:rPr>
              <a:t> </a:t>
            </a:r>
            <a:r>
              <a:rPr lang="en-US" sz="4000" b="1" dirty="0">
                <a:solidFill>
                  <a:schemeClr val="bg1"/>
                </a:solidFill>
                <a:latin typeface="Arial" panose="020B0604020202020204" pitchFamily="34" charset="0"/>
                <a:cs typeface="Arial" panose="020B0604020202020204" pitchFamily="34" charset="0"/>
              </a:rPr>
              <a:t>   I</a:t>
            </a:r>
            <a:r>
              <a:rPr lang="mr-IN" sz="4000" b="1" dirty="0">
                <a:solidFill>
                  <a:schemeClr val="bg1"/>
                </a:solidFill>
                <a:latin typeface="Arial" panose="020B0604020202020204" pitchFamily="34" charset="0"/>
                <a:cs typeface="Aku &amp; Kamu"/>
              </a:rPr>
              <a:t> can have is that God is in control and there is always hope through </a:t>
            </a:r>
            <a:r>
              <a:rPr lang="mr-IN" sz="4000" b="1" dirty="0" err="1">
                <a:solidFill>
                  <a:schemeClr val="bg1"/>
                </a:solidFill>
                <a:latin typeface="Arial" panose="020B0604020202020204" pitchFamily="34" charset="0"/>
                <a:cs typeface="Aku &amp; Kamu"/>
              </a:rPr>
              <a:t>it</a:t>
            </a:r>
            <a:r>
              <a:rPr lang="mr-IN" sz="4000" b="1" dirty="0">
                <a:solidFill>
                  <a:schemeClr val="bg1"/>
                </a:solidFill>
                <a:latin typeface="Arial" panose="020B0604020202020204" pitchFamily="34" charset="0"/>
                <a:cs typeface="Aku &amp; Kamu"/>
              </a:rPr>
              <a:t> </a:t>
            </a:r>
            <a:r>
              <a:rPr lang="mr-IN" sz="4000" b="1" dirty="0" err="1">
                <a:solidFill>
                  <a:schemeClr val="bg1"/>
                </a:solidFill>
                <a:latin typeface="Arial" panose="020B0604020202020204" pitchFamily="34" charset="0"/>
                <a:cs typeface="Aku &amp; Kamu"/>
              </a:rPr>
              <a:t>all</a:t>
            </a:r>
            <a:r>
              <a:rPr lang="en-US" sz="4000" b="1" dirty="0">
                <a:solidFill>
                  <a:schemeClr val="bg1"/>
                </a:solidFill>
                <a:latin typeface="Arial" panose="020B0604020202020204" pitchFamily="34" charset="0"/>
                <a:cs typeface="Arial" panose="020B0604020202020204" pitchFamily="34" charset="0"/>
              </a:rPr>
              <a:t>.</a:t>
            </a:r>
            <a:endParaRPr lang="en-US" sz="40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664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033626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213273" cy="6858000"/>
          </a:xfrm>
          <a:prstGeom prst="rect">
            <a:avLst/>
          </a:prstGeom>
        </p:spPr>
      </p:pic>
      <p:sp>
        <p:nvSpPr>
          <p:cNvPr id="2" name="Title 1"/>
          <p:cNvSpPr>
            <a:spLocks noGrp="1"/>
          </p:cNvSpPr>
          <p:nvPr>
            <p:ph type="ctrTitle"/>
          </p:nvPr>
        </p:nvSpPr>
        <p:spPr>
          <a:xfrm>
            <a:off x="0" y="0"/>
            <a:ext cx="9213274" cy="3097161"/>
          </a:xfrm>
          <a:solidFill>
            <a:schemeClr val="accent5">
              <a:lumMod val="75000"/>
              <a:alpha val="50000"/>
            </a:schemeClr>
          </a:solidFill>
        </p:spPr>
        <p:txBody>
          <a:bodyPr>
            <a:noAutofit/>
          </a:bodyPr>
          <a:lstStyle/>
          <a:p>
            <a:r>
              <a:rPr lang="en-US" sz="5400" b="1" dirty="0">
                <a:solidFill>
                  <a:srgbClr val="FFFF00"/>
                </a:solidFill>
                <a:latin typeface="Arial" panose="020B0604020202020204" pitchFamily="34" charset="0"/>
                <a:cs typeface="Arial" panose="020B0604020202020204" pitchFamily="34" charset="0"/>
              </a:rPr>
              <a:t>You can have that too.</a:t>
            </a:r>
            <a:br>
              <a:rPr lang="en-US" sz="5400" b="1" dirty="0">
                <a:solidFill>
                  <a:srgbClr val="FFFF00"/>
                </a:solidFill>
                <a:latin typeface="Arial" panose="020B0604020202020204" pitchFamily="34" charset="0"/>
                <a:cs typeface="Arial" panose="020B0604020202020204" pitchFamily="34" charset="0"/>
              </a:rPr>
            </a:br>
            <a:r>
              <a:rPr lang="en-US" sz="5400" b="1" dirty="0">
                <a:solidFill>
                  <a:schemeClr val="bg1"/>
                </a:solidFill>
                <a:latin typeface="Arial" panose="020B0604020202020204" pitchFamily="34" charset="0"/>
                <a:cs typeface="Arial" panose="020B0604020202020204" pitchFamily="34" charset="0"/>
              </a:rPr>
              <a:t>Will you believe?</a:t>
            </a:r>
            <a:br>
              <a:rPr lang="en-US" sz="5400" b="1" dirty="0">
                <a:solidFill>
                  <a:schemeClr val="bg1"/>
                </a:solidFill>
                <a:latin typeface="Arial" panose="020B0604020202020204" pitchFamily="34" charset="0"/>
                <a:cs typeface="Arial" panose="020B0604020202020204" pitchFamily="34" charset="0"/>
              </a:rPr>
            </a:br>
            <a:r>
              <a:rPr lang="en-US" sz="5400" b="1" dirty="0">
                <a:solidFill>
                  <a:schemeClr val="bg1"/>
                </a:solidFill>
                <a:latin typeface="Arial" panose="020B0604020202020204" pitchFamily="34" charset="0"/>
                <a:cs typeface="Arial" panose="020B0604020202020204" pitchFamily="34" charset="0"/>
              </a:rPr>
              <a:t>Let’s PRAY !!!</a:t>
            </a:r>
            <a:endParaRPr lang="en-US" sz="54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1548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213273" cy="6858000"/>
          </a:xfrm>
          <a:prstGeom prst="rect">
            <a:avLst/>
          </a:prstGeom>
        </p:spPr>
      </p:pic>
      <p:sp>
        <p:nvSpPr>
          <p:cNvPr id="2" name="Title 1"/>
          <p:cNvSpPr>
            <a:spLocks noGrp="1"/>
          </p:cNvSpPr>
          <p:nvPr>
            <p:ph type="ctrTitle"/>
          </p:nvPr>
        </p:nvSpPr>
        <p:spPr>
          <a:xfrm>
            <a:off x="298937" y="720435"/>
            <a:ext cx="8705451" cy="5258333"/>
          </a:xfrm>
          <a:solidFill>
            <a:schemeClr val="accent5">
              <a:lumMod val="75000"/>
              <a:alpha val="50000"/>
            </a:schemeClr>
          </a:solidFill>
        </p:spPr>
        <p:txBody>
          <a:bodyPr>
            <a:noAutofit/>
          </a:bodyPr>
          <a:lstStyle/>
          <a:p>
            <a:pPr algn="r">
              <a:tabLst>
                <a:tab pos="8931275" algn="l"/>
              </a:tabLst>
            </a:pPr>
            <a:r>
              <a:rPr lang="en-US" sz="6000" b="1" dirty="0">
                <a:solidFill>
                  <a:srgbClr val="FFFF00"/>
                </a:solidFill>
                <a:latin typeface="Arial" panose="020B0604020202020204" pitchFamily="34" charset="0"/>
                <a:cs typeface="Arial" panose="020B0604020202020204" pitchFamily="34" charset="0"/>
              </a:rPr>
              <a:t>Philippians 4:6-7</a:t>
            </a:r>
            <a:br>
              <a:rPr lang="en-US" sz="3000" b="1" dirty="0">
                <a:solidFill>
                  <a:srgbClr val="FFFF00"/>
                </a:solidFill>
                <a:latin typeface="Arial" panose="020B0604020202020204" pitchFamily="34" charset="0"/>
                <a:cs typeface="Arial" panose="020B0604020202020204" pitchFamily="34" charset="0"/>
              </a:rPr>
            </a:br>
            <a:r>
              <a:rPr lang="en-US" sz="3000" b="1" dirty="0">
                <a:solidFill>
                  <a:schemeClr val="bg1"/>
                </a:solidFill>
                <a:latin typeface="Arial" panose="020B0604020202020204" pitchFamily="34" charset="0"/>
                <a:cs typeface="Arial" panose="020B0604020202020204" pitchFamily="34" charset="0"/>
              </a:rPr>
              <a:t>Don’t fret or worry. Instead of worrying, pray. </a:t>
            </a:r>
            <a:br>
              <a:rPr lang="en-US" sz="3000" b="1" dirty="0">
                <a:solidFill>
                  <a:schemeClr val="bg1"/>
                </a:solidFill>
                <a:latin typeface="Arial" panose="020B0604020202020204" pitchFamily="34" charset="0"/>
                <a:cs typeface="Arial" panose="020B0604020202020204" pitchFamily="34" charset="0"/>
              </a:rPr>
            </a:br>
            <a:r>
              <a:rPr lang="en-US" sz="3000" b="1" dirty="0">
                <a:solidFill>
                  <a:schemeClr val="bg1"/>
                </a:solidFill>
                <a:latin typeface="Arial" panose="020B0604020202020204" pitchFamily="34" charset="0"/>
                <a:cs typeface="Arial" panose="020B0604020202020204" pitchFamily="34" charset="0"/>
              </a:rPr>
              <a:t>Let petitions and praises shape your worries into prayers, letting God know your concerns. </a:t>
            </a:r>
            <a:br>
              <a:rPr lang="en-US" sz="3000" b="1" dirty="0">
                <a:solidFill>
                  <a:schemeClr val="bg1"/>
                </a:solidFill>
                <a:latin typeface="Arial" panose="020B0604020202020204" pitchFamily="34" charset="0"/>
                <a:cs typeface="Arial" panose="020B0604020202020204" pitchFamily="34" charset="0"/>
              </a:rPr>
            </a:br>
            <a:r>
              <a:rPr lang="en-US" sz="3000" b="1" dirty="0">
                <a:solidFill>
                  <a:schemeClr val="bg1"/>
                </a:solidFill>
                <a:latin typeface="Arial" panose="020B0604020202020204" pitchFamily="34" charset="0"/>
                <a:cs typeface="Arial" panose="020B0604020202020204" pitchFamily="34" charset="0"/>
              </a:rPr>
              <a:t>Before you know it, a sense of God’s wholeness,</a:t>
            </a:r>
            <a:br>
              <a:rPr lang="en-US" sz="3000" b="1" dirty="0">
                <a:solidFill>
                  <a:schemeClr val="bg1"/>
                </a:solidFill>
                <a:latin typeface="Arial" panose="020B0604020202020204" pitchFamily="34" charset="0"/>
                <a:cs typeface="Arial" panose="020B0604020202020204" pitchFamily="34" charset="0"/>
              </a:rPr>
            </a:br>
            <a:r>
              <a:rPr lang="en-US" sz="3000" b="1" dirty="0">
                <a:solidFill>
                  <a:schemeClr val="bg1"/>
                </a:solidFill>
                <a:latin typeface="Arial" panose="020B0604020202020204" pitchFamily="34" charset="0"/>
                <a:cs typeface="Arial" panose="020B0604020202020204" pitchFamily="34" charset="0"/>
              </a:rPr>
              <a:t> everything coming together for good, </a:t>
            </a:r>
            <a:br>
              <a:rPr lang="en-US" sz="3000" b="1" dirty="0">
                <a:solidFill>
                  <a:schemeClr val="bg1"/>
                </a:solidFill>
                <a:latin typeface="Arial" panose="020B0604020202020204" pitchFamily="34" charset="0"/>
                <a:cs typeface="Arial" panose="020B0604020202020204" pitchFamily="34" charset="0"/>
              </a:rPr>
            </a:br>
            <a:r>
              <a:rPr lang="en-US" sz="3000" b="1" dirty="0">
                <a:solidFill>
                  <a:schemeClr val="bg1"/>
                </a:solidFill>
                <a:latin typeface="Arial" panose="020B0604020202020204" pitchFamily="34" charset="0"/>
                <a:cs typeface="Arial" panose="020B0604020202020204" pitchFamily="34" charset="0"/>
              </a:rPr>
              <a:t>will come and settle you down.</a:t>
            </a:r>
            <a:br>
              <a:rPr lang="en-US" sz="3000" b="1" dirty="0">
                <a:solidFill>
                  <a:schemeClr val="bg1"/>
                </a:solidFill>
                <a:latin typeface="Arial" panose="020B0604020202020204" pitchFamily="34" charset="0"/>
                <a:cs typeface="Arial" panose="020B0604020202020204" pitchFamily="34" charset="0"/>
              </a:rPr>
            </a:br>
            <a:r>
              <a:rPr lang="en-US" sz="3000" b="1" dirty="0">
                <a:solidFill>
                  <a:schemeClr val="bg1"/>
                </a:solidFill>
                <a:latin typeface="Arial" panose="020B0604020202020204" pitchFamily="34" charset="0"/>
                <a:cs typeface="Arial" panose="020B0604020202020204" pitchFamily="34" charset="0"/>
              </a:rPr>
              <a:t> It’s wonderful what happens when Christ </a:t>
            </a:r>
            <a:br>
              <a:rPr lang="en-US" sz="3000" b="1" dirty="0">
                <a:solidFill>
                  <a:schemeClr val="bg1"/>
                </a:solidFill>
                <a:latin typeface="Arial" panose="020B0604020202020204" pitchFamily="34" charset="0"/>
                <a:cs typeface="Arial" panose="020B0604020202020204" pitchFamily="34" charset="0"/>
              </a:rPr>
            </a:br>
            <a:r>
              <a:rPr lang="en-US" sz="3000" b="1" dirty="0">
                <a:solidFill>
                  <a:schemeClr val="bg1"/>
                </a:solidFill>
                <a:latin typeface="Arial" panose="020B0604020202020204" pitchFamily="34" charset="0"/>
                <a:cs typeface="Arial" panose="020B0604020202020204" pitchFamily="34" charset="0"/>
              </a:rPr>
              <a:t>displaces worry at the center of your life.</a:t>
            </a:r>
          </a:p>
        </p:txBody>
      </p:sp>
    </p:spTree>
    <p:extLst>
      <p:ext uri="{BB962C8B-B14F-4D97-AF65-F5344CB8AC3E}">
        <p14:creationId xmlns:p14="http://schemas.microsoft.com/office/powerpoint/2010/main" val="31930089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213273" cy="6858000"/>
          </a:xfrm>
          <a:prstGeom prst="rect">
            <a:avLst/>
          </a:prstGeom>
        </p:spPr>
      </p:pic>
      <p:sp>
        <p:nvSpPr>
          <p:cNvPr id="2" name="Title 1"/>
          <p:cNvSpPr>
            <a:spLocks noGrp="1"/>
          </p:cNvSpPr>
          <p:nvPr>
            <p:ph type="ctrTitle"/>
          </p:nvPr>
        </p:nvSpPr>
        <p:spPr>
          <a:xfrm>
            <a:off x="0" y="0"/>
            <a:ext cx="9213274" cy="2313709"/>
          </a:xfrm>
          <a:solidFill>
            <a:schemeClr val="accent5">
              <a:lumMod val="75000"/>
              <a:alpha val="50000"/>
            </a:schemeClr>
          </a:solidFill>
        </p:spPr>
        <p:txBody>
          <a:bodyPr>
            <a:noAutofit/>
          </a:bodyPr>
          <a:lstStyle/>
          <a:p>
            <a:r>
              <a:rPr lang="en-US" b="1" dirty="0">
                <a:solidFill>
                  <a:srgbClr val="FFFF00"/>
                </a:solidFill>
                <a:latin typeface="Arial" panose="020B0604020202020204" pitchFamily="34" charset="0"/>
                <a:cs typeface="Arial" panose="020B0604020202020204" pitchFamily="34" charset="0"/>
              </a:rPr>
              <a:t>Let’s Talk to God about </a:t>
            </a:r>
            <a:br>
              <a:rPr lang="en-US" b="1" dirty="0">
                <a:solidFill>
                  <a:srgbClr val="FFFF00"/>
                </a:solidFill>
                <a:latin typeface="Arial" panose="020B0604020202020204" pitchFamily="34" charset="0"/>
                <a:cs typeface="Arial" panose="020B0604020202020204" pitchFamily="34" charset="0"/>
              </a:rPr>
            </a:br>
            <a:r>
              <a:rPr lang="en-US" b="1" dirty="0">
                <a:solidFill>
                  <a:srgbClr val="FFFF00"/>
                </a:solidFill>
                <a:latin typeface="Arial" panose="020B0604020202020204" pitchFamily="34" charset="0"/>
                <a:cs typeface="Arial" panose="020B0604020202020204" pitchFamily="34" charset="0"/>
              </a:rPr>
              <a:t>Our Needs in Prayer Now</a:t>
            </a:r>
          </a:p>
        </p:txBody>
      </p:sp>
    </p:spTree>
    <p:extLst>
      <p:ext uri="{BB962C8B-B14F-4D97-AF65-F5344CB8AC3E}">
        <p14:creationId xmlns:p14="http://schemas.microsoft.com/office/powerpoint/2010/main" val="2002467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0627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6143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harpenSoften amount="50000"/>
                    </a14:imgEffect>
                  </a14:imgLayer>
                </a14:imgProps>
              </a:ext>
            </a:extLst>
          </a:blip>
          <a:stretch>
            <a:fillRect/>
          </a:stretch>
        </p:blipFill>
        <p:spPr>
          <a:xfrm>
            <a:off x="0" y="3546"/>
            <a:ext cx="9144000" cy="6854453"/>
          </a:xfrm>
          <a:prstGeom prst="rect">
            <a:avLst/>
          </a:prstGeom>
        </p:spPr>
      </p:pic>
      <p:sp>
        <p:nvSpPr>
          <p:cNvPr id="2" name="Title 1"/>
          <p:cNvSpPr>
            <a:spLocks noGrp="1"/>
          </p:cNvSpPr>
          <p:nvPr>
            <p:ph type="ctrTitle"/>
          </p:nvPr>
        </p:nvSpPr>
        <p:spPr>
          <a:xfrm>
            <a:off x="300182" y="4947516"/>
            <a:ext cx="8705274" cy="1470025"/>
          </a:xfrm>
        </p:spPr>
        <p:txBody>
          <a:bodyPr>
            <a:noAutofit/>
          </a:bodyPr>
          <a:lstStyle/>
          <a:p>
            <a:r>
              <a:rPr lang="en-US" sz="4800" b="1" dirty="0">
                <a:solidFill>
                  <a:srgbClr val="FFFFFF"/>
                </a:solidFill>
                <a:latin typeface="Arial" panose="020B0604020202020204" pitchFamily="34" charset="0"/>
                <a:cs typeface="Arial" panose="020B0604020202020204" pitchFamily="34" charset="0"/>
              </a:rPr>
              <a:t>How has your </a:t>
            </a:r>
            <a:br>
              <a:rPr lang="en-US" sz="4800" b="1" dirty="0">
                <a:solidFill>
                  <a:srgbClr val="FFFFFF"/>
                </a:solidFill>
                <a:latin typeface="Arial" panose="020B0604020202020204" pitchFamily="34" charset="0"/>
                <a:cs typeface="Arial" panose="020B0604020202020204" pitchFamily="34" charset="0"/>
              </a:rPr>
            </a:br>
            <a:r>
              <a:rPr lang="en-US" sz="4800" b="1" dirty="0">
                <a:solidFill>
                  <a:srgbClr val="FFFFFF"/>
                </a:solidFill>
                <a:latin typeface="Arial" panose="020B0604020202020204" pitchFamily="34" charset="0"/>
                <a:cs typeface="Arial" panose="020B0604020202020204" pitchFamily="34" charset="0"/>
              </a:rPr>
              <a:t>week been? </a:t>
            </a:r>
          </a:p>
        </p:txBody>
      </p:sp>
      <p:cxnSp>
        <p:nvCxnSpPr>
          <p:cNvPr id="7" name="Straight Arrow Connector 6"/>
          <p:cNvCxnSpPr>
            <a:cxnSpLocks/>
          </p:cNvCxnSpPr>
          <p:nvPr/>
        </p:nvCxnSpPr>
        <p:spPr>
          <a:xfrm flipH="1" flipV="1">
            <a:off x="3587262" y="3094892"/>
            <a:ext cx="522922" cy="1852626"/>
          </a:xfrm>
          <a:prstGeom prst="straightConnector1">
            <a:avLst/>
          </a:prstGeom>
          <a:ln w="762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cxnSpLocks/>
          </p:cNvCxnSpPr>
          <p:nvPr/>
        </p:nvCxnSpPr>
        <p:spPr>
          <a:xfrm flipV="1">
            <a:off x="4853354" y="3094892"/>
            <a:ext cx="457200" cy="1852625"/>
          </a:xfrm>
          <a:prstGeom prst="straightConnector1">
            <a:avLst/>
          </a:prstGeom>
          <a:ln w="76200">
            <a:solidFill>
              <a:srgbClr val="3366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8731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harpenSoften amount="50000"/>
                    </a14:imgEffect>
                  </a14:imgLayer>
                </a14:imgProps>
              </a:ext>
            </a:extLst>
          </a:blip>
          <a:stretch>
            <a:fillRect/>
          </a:stretch>
        </p:blipFill>
        <p:spPr>
          <a:xfrm>
            <a:off x="0" y="3546"/>
            <a:ext cx="9144000" cy="6854453"/>
          </a:xfrm>
          <a:prstGeom prst="rect">
            <a:avLst/>
          </a:prstGeom>
        </p:spPr>
      </p:pic>
      <p:sp>
        <p:nvSpPr>
          <p:cNvPr id="2" name="Title 1"/>
          <p:cNvSpPr>
            <a:spLocks noGrp="1"/>
          </p:cNvSpPr>
          <p:nvPr>
            <p:ph type="ctrTitle"/>
          </p:nvPr>
        </p:nvSpPr>
        <p:spPr>
          <a:xfrm>
            <a:off x="300182" y="4894761"/>
            <a:ext cx="8705274" cy="1470025"/>
          </a:xfrm>
        </p:spPr>
        <p:txBody>
          <a:bodyPr>
            <a:noAutofit/>
          </a:bodyPr>
          <a:lstStyle/>
          <a:p>
            <a:r>
              <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Happiness </a:t>
            </a:r>
            <a:br>
              <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br>
            <a:r>
              <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Connection</a:t>
            </a:r>
          </a:p>
        </p:txBody>
      </p:sp>
    </p:spTree>
    <p:extLst>
      <p:ext uri="{BB962C8B-B14F-4D97-AF65-F5344CB8AC3E}">
        <p14:creationId xmlns:p14="http://schemas.microsoft.com/office/powerpoint/2010/main" val="2548643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harpenSoften amount="50000"/>
                    </a14:imgEffect>
                  </a14:imgLayer>
                </a14:imgProps>
              </a:ext>
            </a:extLst>
          </a:blip>
          <a:stretch>
            <a:fillRect/>
          </a:stretch>
        </p:blipFill>
        <p:spPr>
          <a:xfrm>
            <a:off x="0" y="3546"/>
            <a:ext cx="9144000" cy="6854453"/>
          </a:xfrm>
          <a:prstGeom prst="rect">
            <a:avLst/>
          </a:prstGeom>
        </p:spPr>
      </p:pic>
      <p:sp>
        <p:nvSpPr>
          <p:cNvPr id="2" name="Title 1"/>
          <p:cNvSpPr>
            <a:spLocks noGrp="1"/>
          </p:cNvSpPr>
          <p:nvPr>
            <p:ph type="ctrTitle"/>
          </p:nvPr>
        </p:nvSpPr>
        <p:spPr>
          <a:xfrm>
            <a:off x="212257" y="4947516"/>
            <a:ext cx="8705274" cy="1470025"/>
          </a:xfrm>
        </p:spPr>
        <p:txBody>
          <a:bodyPr>
            <a:noAutofit/>
          </a:bodyPr>
          <a:lstStyle/>
          <a:p>
            <a:r>
              <a:rPr lang="en-US" sz="4800" b="1" dirty="0">
                <a:solidFill>
                  <a:srgbClr val="FFFFFF"/>
                </a:solidFill>
                <a:latin typeface="Arial" panose="020B0604020202020204" pitchFamily="34" charset="0"/>
                <a:cs typeface="Arial" panose="020B0604020202020204" pitchFamily="34" charset="0"/>
              </a:rPr>
              <a:t>What is true</a:t>
            </a:r>
            <a:br>
              <a:rPr lang="en-US" sz="4800" b="1" dirty="0">
                <a:solidFill>
                  <a:srgbClr val="FFFFFF"/>
                </a:solidFill>
                <a:latin typeface="Arial" panose="020B0604020202020204" pitchFamily="34" charset="0"/>
                <a:cs typeface="Arial" panose="020B0604020202020204" pitchFamily="34" charset="0"/>
              </a:rPr>
            </a:br>
            <a:r>
              <a:rPr lang="en-US" sz="4800" b="1" dirty="0">
                <a:solidFill>
                  <a:srgbClr val="FFFFFF"/>
                </a:solidFill>
                <a:latin typeface="Arial" panose="020B0604020202020204" pitchFamily="34" charset="0"/>
                <a:cs typeface="Arial" panose="020B0604020202020204" pitchFamily="34" charset="0"/>
              </a:rPr>
              <a:t>Happiness? </a:t>
            </a:r>
          </a:p>
        </p:txBody>
      </p:sp>
    </p:spTree>
    <p:extLst>
      <p:ext uri="{BB962C8B-B14F-4D97-AF65-F5344CB8AC3E}">
        <p14:creationId xmlns:p14="http://schemas.microsoft.com/office/powerpoint/2010/main" val="18049634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1042</TotalTime>
  <Words>810</Words>
  <Application>Microsoft Macintosh PowerPoint</Application>
  <PresentationFormat>On-screen Show (4:3)</PresentationFormat>
  <Paragraphs>57</Paragraphs>
  <Slides>42</Slides>
  <Notes>12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Aku &amp; Kamu</vt:lpstr>
      <vt:lpstr>Arial</vt:lpstr>
      <vt:lpstr>Calibri</vt:lpstr>
      <vt:lpstr>Times New Roman</vt:lpstr>
      <vt:lpstr>Office Theme</vt:lpstr>
      <vt:lpstr>Happiness  Connection</vt:lpstr>
      <vt:lpstr>PowerPoint Presentation</vt:lpstr>
      <vt:lpstr>PowerPoint Presentation</vt:lpstr>
      <vt:lpstr>PowerPoint Presentation</vt:lpstr>
      <vt:lpstr>PowerPoint Presentation</vt:lpstr>
      <vt:lpstr>PowerPoint Presentation</vt:lpstr>
      <vt:lpstr>How has your  week been? </vt:lpstr>
      <vt:lpstr>Happiness  Connection</vt:lpstr>
      <vt:lpstr>What is true Happiness? </vt:lpstr>
      <vt:lpstr> Love Earn $ Travelling Help others Buy big houses </vt:lpstr>
      <vt:lpstr>Yet we are still Not Happy</vt:lpstr>
      <vt:lpstr>Why are we still Not Happy?</vt:lpstr>
      <vt:lpstr>1. We have a God-shaped vacuum in our hearts</vt:lpstr>
      <vt:lpstr>Only God can fill that emptiness inside us</vt:lpstr>
      <vt:lpstr>That’s why whatever we’re       doing to find happiness,  is really reaching out to Him</vt:lpstr>
      <vt:lpstr>2. We want to have control       in our lives but many things     in life are beyond our control  </vt:lpstr>
      <vt:lpstr>Why do we want control?  We want things our way,  we want to live lives our way</vt:lpstr>
      <vt:lpstr>We fail to recognize that  there is a God who created us</vt:lpstr>
      <vt:lpstr>When we are not connected    with God, there is a sense of emptiness within us</vt:lpstr>
      <vt:lpstr>God cannot bear to see us continue in such a pathetic state</vt:lpstr>
      <vt:lpstr>Therefore He sent His Son  Jesus Christ to die on the cross  for our sins, to save us.  He is that bridge for us to God  that brings true happiness. </vt:lpstr>
      <vt:lpstr>When we have Jesus,  then we can have true happiness,  no matter what our circumstances,</vt:lpstr>
      <vt:lpstr>despite us being frustrated with our weaknesses, always angry with ourselves for doing wrong things, despite uncertainty and anxiety  towards our future or problems</vt:lpstr>
      <vt:lpstr>true happiness, that is regardless of our situations and circumstances.</vt:lpstr>
      <vt:lpstr>Many have the misconception that Christianity is a religion, but it’s actually a relationship with God.</vt:lpstr>
      <vt:lpstr>Two way communication we can speak to God and  we can hear from God   through prayer</vt:lpstr>
      <vt:lpstr>Story telling time!</vt:lpstr>
      <vt:lpstr>Story 1!</vt:lpstr>
      <vt:lpstr>Story 2!</vt:lpstr>
      <vt:lpstr>PowerPoint Presentation</vt:lpstr>
      <vt:lpstr>my story…  there are many things I cannot control in life</vt:lpstr>
      <vt:lpstr>The Story of the Heart Surgeon</vt:lpstr>
      <vt:lpstr>The Heart “Tomorrow morning,” the surgeon began, “I’ll open up your heart...” “You’ll find Jesus there,” the boy interrupted. The surgeon looked up, annoyed. “I’ll cut your heart open,” he said, “to see how much damage has  been done...” “But when you open up my heart, you’ll find Jesus in there.”</vt:lpstr>
      <vt:lpstr>The surgeon looked to the parents. “When      I see how much damage has been done, I’ll sew your heart and chest back up and I’ll   plan what to do next.” “But you’ll find Jesus in my heart. The Bible says He lives there.  The hymns all say He lives there. You’ll find Him in my heart.” The surgeon had had enough. “I’ll tell you what I’ll find in there – damaged muscles,   low blood supply, and weakened vessels.  And I’ll find out if I can make you well.”</vt:lpstr>
      <vt:lpstr>“You’ll find Jesus there too.  He lives there.” The surgeon left.  He sat in his office and recorded his notes from the surgery, “...damaged aorta, damaged pulmonary vein, widespread muscle degeneration. No hope for transplant, no hope for cure. Therapy: painkillers and bed rest.  Prognosis:”  He paused, “death within one year.”  He stopped the recorder...   “Why?” he asked aloud.  “Why did You do this?  You’ve put him here; You’ve put him in this pain.  And You’ve cursed him to an early death.  Why?”</vt:lpstr>
      <vt:lpstr>The Lord answered and said, “The boy, my lamb, was not meant for earth for long, for he   is a part of my heavenly flock, and will forever be.  Here in my heavenly flock, he will feel no pain, and will be comforted as you cannot imagine.  His parents will one day join him  here, and they will know peace, and my flock here will continue to grow.” The surgeon’s tears were hot, but his anger  was hotter, “You created that boy, and You created that heart.  He’ll be dead in months. Why?”</vt:lpstr>
      <vt:lpstr>The Lord answered, “The boy shall come to heaven, for he has done his duty:  I did not   put him on earth to lose him, but to retrieve      a lost lamb, you.” The surgeon wept.  He sat beside the boy’s bed; the boy’s parents sat across from him. The boy awoke and whispered, “Did you cut open my heart?” “Yes,” said the surgeon.</vt:lpstr>
      <vt:lpstr>“What did you find?” asked the boy. “I found Jesus there,” said the surgeon.</vt:lpstr>
      <vt:lpstr>my story…  The confidence    I can have is that God is in control and there is always hope through it all.</vt:lpstr>
      <vt:lpstr>You can have that too. Will you believe? Let’s PRAY !!!</vt:lpstr>
      <vt:lpstr>Philippians 4:6-7 Don’t fret or worry. Instead of worrying, pray.  Let petitions and praises shape your worries into prayers, letting God know your concerns.  Before you know it, a sense of God’s wholeness,  everything coming together for good,  will come and settle you down.  It’s wonderful what happens when Christ  displaces worry at the center of your life.</vt:lpstr>
      <vt:lpstr>Let’s Talk to God about  Our Needs in Prayer Now</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Happiness  Connection</dc:title>
  <dc:creator>Joanna</dc:creator>
  <cp:lastModifiedBy>Yong Tai Tong</cp:lastModifiedBy>
  <cp:revision>47</cp:revision>
  <dcterms:created xsi:type="dcterms:W3CDTF">2019-03-21T10:28:29Z</dcterms:created>
  <dcterms:modified xsi:type="dcterms:W3CDTF">2019-07-25T03:05:47Z</dcterms:modified>
</cp:coreProperties>
</file>