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91" r:id="rId3"/>
    <p:sldId id="257" r:id="rId4"/>
    <p:sldId id="294" r:id="rId5"/>
    <p:sldId id="296" r:id="rId6"/>
    <p:sldId id="297" r:id="rId7"/>
    <p:sldId id="292" r:id="rId8"/>
    <p:sldId id="290" r:id="rId9"/>
    <p:sldId id="263" r:id="rId10"/>
    <p:sldId id="303" r:id="rId11"/>
    <p:sldId id="266" r:id="rId12"/>
    <p:sldId id="293" r:id="rId13"/>
    <p:sldId id="298" r:id="rId14"/>
    <p:sldId id="299" r:id="rId15"/>
    <p:sldId id="283" r:id="rId16"/>
    <p:sldId id="284" r:id="rId17"/>
    <p:sldId id="260" r:id="rId18"/>
    <p:sldId id="281" r:id="rId19"/>
    <p:sldId id="282" r:id="rId20"/>
    <p:sldId id="285" r:id="rId21"/>
    <p:sldId id="286" r:id="rId22"/>
    <p:sldId id="287" r:id="rId23"/>
    <p:sldId id="288" r:id="rId24"/>
    <p:sldId id="289" r:id="rId25"/>
    <p:sldId id="300" r:id="rId26"/>
    <p:sldId id="261" r:id="rId27"/>
    <p:sldId id="262" r:id="rId28"/>
    <p:sldId id="301" r:id="rId29"/>
    <p:sldId id="30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9" autoAdjust="0"/>
    <p:restoredTop sz="78571" autoAdjust="0"/>
  </p:normalViewPr>
  <p:slideViewPr>
    <p:cSldViewPr snapToGrid="0" snapToObjects="1">
      <p:cViewPr varScale="1">
        <p:scale>
          <a:sx n="80" d="100"/>
          <a:sy n="80" d="100"/>
        </p:scale>
        <p:origin x="10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80A35-B8AC-4B41-995F-8ECF509D400C}" type="datetimeFigureOut">
              <a:rPr lang="en-SG" smtClean="0"/>
              <a:t>24/7/19</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F8A6A-E8C7-4185-8A50-0209F35C92F2}" type="slidenum">
              <a:rPr lang="en-SG" smtClean="0"/>
              <a:t>‹#›</a:t>
            </a:fld>
            <a:endParaRPr lang="en-SG"/>
          </a:p>
        </p:txBody>
      </p:sp>
    </p:spTree>
    <p:extLst>
      <p:ext uri="{BB962C8B-B14F-4D97-AF65-F5344CB8AC3E}">
        <p14:creationId xmlns:p14="http://schemas.microsoft.com/office/powerpoint/2010/main" val="1839418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N2R4D6qhaD8&amp;gl=SG&amp;hl=en-GB"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KD-agMT-5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1: True Happiness</a:t>
            </a:r>
          </a:p>
          <a:p>
            <a:r>
              <a:rPr lang="en-US" sz="1200" b="1" kern="1200" dirty="0">
                <a:solidFill>
                  <a:schemeClr val="tx1"/>
                </a:solidFill>
                <a:effectLst/>
                <a:latin typeface="+mn-lt"/>
                <a:ea typeface="+mn-ea"/>
                <a:cs typeface="+mn-cs"/>
              </a:rPr>
              <a:t>Key points for sharing: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Everyone desires a happy life, </a:t>
            </a:r>
            <a:r>
              <a:rPr lang="en-US" sz="1200" kern="1200">
                <a:solidFill>
                  <a:schemeClr val="tx1"/>
                </a:solidFill>
                <a:effectLst/>
                <a:latin typeface="+mn-lt"/>
                <a:ea typeface="+mn-ea"/>
                <a:cs typeface="+mn-cs"/>
              </a:rPr>
              <a:t>therefore we </a:t>
            </a:r>
            <a:r>
              <a:rPr lang="en-US" sz="1200" kern="1200" dirty="0">
                <a:solidFill>
                  <a:schemeClr val="tx1"/>
                </a:solidFill>
                <a:effectLst/>
                <a:latin typeface="+mn-lt"/>
                <a:ea typeface="+mn-ea"/>
                <a:cs typeface="+mn-cs"/>
              </a:rPr>
              <a:t>want to know </a:t>
            </a:r>
            <a:r>
              <a:rPr lang="en-US" sz="1200" kern="1200">
                <a:solidFill>
                  <a:schemeClr val="tx1"/>
                </a:solidFill>
                <a:effectLst/>
                <a:latin typeface="+mn-lt"/>
                <a:ea typeface="+mn-ea"/>
                <a:cs typeface="+mn-cs"/>
              </a:rPr>
              <a:t>what makes people unhappy </a:t>
            </a:r>
            <a:r>
              <a:rPr lang="en-US" sz="1200" kern="1200" dirty="0">
                <a:solidFill>
                  <a:schemeClr val="tx1"/>
                </a:solidFill>
                <a:effectLst/>
                <a:latin typeface="+mn-lt"/>
                <a:ea typeface="+mn-ea"/>
                <a:cs typeface="+mn-cs"/>
              </a:rPr>
              <a:t>and how to achieve happiness.</a:t>
            </a:r>
            <a:endParaRPr lang="en-SG"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answer is knowing that Jesus is true happiness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-Friends, welcome to our gathering . </a:t>
            </a: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SG" dirty="0"/>
          </a:p>
        </p:txBody>
      </p:sp>
      <p:sp>
        <p:nvSpPr>
          <p:cNvPr id="4" name="Slide Number Placeholder 3"/>
          <p:cNvSpPr>
            <a:spLocks noGrp="1"/>
          </p:cNvSpPr>
          <p:nvPr>
            <p:ph type="sldNum" sz="quarter" idx="10"/>
          </p:nvPr>
        </p:nvSpPr>
        <p:spPr/>
        <p:txBody>
          <a:bodyPr/>
          <a:lstStyle/>
          <a:p>
            <a:fld id="{053F8A6A-E8C7-4185-8A50-0209F35C92F2}" type="slidenum">
              <a:rPr lang="en-SG" smtClean="0"/>
              <a:t>1</a:t>
            </a:fld>
            <a:endParaRPr lang="en-SG"/>
          </a:p>
        </p:txBody>
      </p:sp>
    </p:spTree>
    <p:extLst>
      <p:ext uri="{BB962C8B-B14F-4D97-AF65-F5344CB8AC3E}">
        <p14:creationId xmlns:p14="http://schemas.microsoft.com/office/powerpoint/2010/main" val="114170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Ice breaker 1:</a:t>
            </a:r>
          </a:p>
          <a:p>
            <a:r>
              <a:rPr lang="en-US" sz="1200" b="0" i="0" u="none" strike="noStrike" kern="1200" dirty="0">
                <a:solidFill>
                  <a:schemeClr val="tx1"/>
                </a:solidFill>
                <a:effectLst/>
                <a:latin typeface="+mn-lt"/>
                <a:ea typeface="+mn-ea"/>
                <a:cs typeface="+mn-cs"/>
              </a:rPr>
              <a:t>Pass a bag of M&amp;M’s around and tell everyone to take a few. Then, before they eat them ask them to share something for every M&amp;M they took, according to the </a:t>
            </a:r>
            <a:r>
              <a:rPr lang="en-US" sz="1200" b="0" i="0" u="none" strike="noStrike" kern="1200" dirty="0" err="1">
                <a:solidFill>
                  <a:schemeClr val="tx1"/>
                </a:solidFill>
                <a:effectLst/>
                <a:latin typeface="+mn-lt"/>
                <a:ea typeface="+mn-ea"/>
                <a:cs typeface="+mn-cs"/>
              </a:rPr>
              <a:t>colours</a:t>
            </a:r>
            <a:r>
              <a:rPr lang="en-US" sz="1200" b="0" i="0" u="none" strike="noStrike" kern="1200" dirty="0">
                <a:solidFill>
                  <a:schemeClr val="tx1"/>
                </a:solidFill>
                <a:effectLst/>
                <a:latin typeface="+mn-lt"/>
                <a:ea typeface="+mn-ea"/>
                <a:cs typeface="+mn-cs"/>
              </a:rPr>
              <a:t> of their M&amp;Ms. </a:t>
            </a:r>
            <a:endParaRPr lang="en-SG" dirty="0"/>
          </a:p>
        </p:txBody>
      </p:sp>
      <p:sp>
        <p:nvSpPr>
          <p:cNvPr id="4" name="Slide Number Placeholder 3"/>
          <p:cNvSpPr>
            <a:spLocks noGrp="1"/>
          </p:cNvSpPr>
          <p:nvPr>
            <p:ph type="sldNum" sz="quarter" idx="10"/>
          </p:nvPr>
        </p:nvSpPr>
        <p:spPr/>
        <p:txBody>
          <a:bodyPr/>
          <a:lstStyle/>
          <a:p>
            <a:fld id="{053F8A6A-E8C7-4185-8A50-0209F35C92F2}" type="slidenum">
              <a:rPr lang="en-SG" smtClean="0"/>
              <a:t>8</a:t>
            </a:fld>
            <a:endParaRPr lang="en-SG"/>
          </a:p>
        </p:txBody>
      </p:sp>
    </p:spTree>
    <p:extLst>
      <p:ext uri="{BB962C8B-B14F-4D97-AF65-F5344CB8AC3E}">
        <p14:creationId xmlns:p14="http://schemas.microsoft.com/office/powerpoint/2010/main" val="24995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in singing “I’ve Got peace like a river in my soul”</a:t>
            </a:r>
          </a:p>
          <a:p>
            <a:endParaRPr lang="en-US" dirty="0"/>
          </a:p>
          <a:p>
            <a:r>
              <a:rPr lang="en-US" dirty="0"/>
              <a:t>You can use YouTube </a:t>
            </a:r>
            <a:r>
              <a:rPr lang="en-SG" dirty="0">
                <a:hlinkClick r:id="rId3"/>
              </a:rPr>
              <a:t>https://www.youtube.com/watch?v=N2R4D6qhaD8&amp;gl=SG&amp;hl=en-GB</a:t>
            </a:r>
            <a:endParaRPr lang="en-US" dirty="0"/>
          </a:p>
        </p:txBody>
      </p:sp>
      <p:sp>
        <p:nvSpPr>
          <p:cNvPr id="4" name="Slide Number Placeholder 3"/>
          <p:cNvSpPr>
            <a:spLocks noGrp="1"/>
          </p:cNvSpPr>
          <p:nvPr>
            <p:ph type="sldNum" sz="quarter" idx="5"/>
          </p:nvPr>
        </p:nvSpPr>
        <p:spPr/>
        <p:txBody>
          <a:bodyPr/>
          <a:lstStyle/>
          <a:p>
            <a:fld id="{053F8A6A-E8C7-4185-8A50-0209F35C92F2}" type="slidenum">
              <a:rPr lang="en-SG" smtClean="0"/>
              <a:t>9</a:t>
            </a:fld>
            <a:endParaRPr lang="en-SG"/>
          </a:p>
        </p:txBody>
      </p:sp>
    </p:spTree>
    <p:extLst>
      <p:ext uri="{BB962C8B-B14F-4D97-AF65-F5344CB8AC3E}">
        <p14:creationId xmlns:p14="http://schemas.microsoft.com/office/powerpoint/2010/main" val="37804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Testimony 1 – arrange for someone to share a testimony on how finding Jesus brought joy and happiness to his life or playback the YouTube clip of Alexander the Great’s last wishes </a:t>
            </a:r>
            <a:r>
              <a:rPr lang="en-SG" dirty="0">
                <a:hlinkClick r:id="rId3"/>
              </a:rPr>
              <a:t>https://www.youtube.com/watch?v=KD-agMT-5uk</a:t>
            </a:r>
            <a:endParaRPr lang="en-US" dirty="0"/>
          </a:p>
        </p:txBody>
      </p:sp>
      <p:sp>
        <p:nvSpPr>
          <p:cNvPr id="4" name="Slide Number Placeholder 3"/>
          <p:cNvSpPr>
            <a:spLocks noGrp="1"/>
          </p:cNvSpPr>
          <p:nvPr>
            <p:ph type="sldNum" sz="quarter" idx="5"/>
          </p:nvPr>
        </p:nvSpPr>
        <p:spPr/>
        <p:txBody>
          <a:bodyPr/>
          <a:lstStyle/>
          <a:p>
            <a:fld id="{053F8A6A-E8C7-4185-8A50-0209F35C92F2}" type="slidenum">
              <a:rPr lang="en-SG" smtClean="0"/>
              <a:t>13</a:t>
            </a:fld>
            <a:endParaRPr lang="en-SG"/>
          </a:p>
        </p:txBody>
      </p:sp>
    </p:spTree>
    <p:extLst>
      <p:ext uri="{BB962C8B-B14F-4D97-AF65-F5344CB8AC3E}">
        <p14:creationId xmlns:p14="http://schemas.microsoft.com/office/powerpoint/2010/main" val="192650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Testimony 2 – arrange for someone else to share a testimony on how finding Jesus brought joy and happiness to his life or playback a YouTube clip of Nick Vujicic</a:t>
            </a:r>
          </a:p>
          <a:p>
            <a:endParaRPr lang="en-US" dirty="0"/>
          </a:p>
        </p:txBody>
      </p:sp>
      <p:sp>
        <p:nvSpPr>
          <p:cNvPr id="4" name="Slide Number Placeholder 3"/>
          <p:cNvSpPr>
            <a:spLocks noGrp="1"/>
          </p:cNvSpPr>
          <p:nvPr>
            <p:ph type="sldNum" sz="quarter" idx="5"/>
          </p:nvPr>
        </p:nvSpPr>
        <p:spPr/>
        <p:txBody>
          <a:bodyPr/>
          <a:lstStyle/>
          <a:p>
            <a:fld id="{053F8A6A-E8C7-4185-8A50-0209F35C92F2}" type="slidenum">
              <a:rPr lang="en-SG" smtClean="0"/>
              <a:t>14</a:t>
            </a:fld>
            <a:endParaRPr lang="en-SG"/>
          </a:p>
        </p:txBody>
      </p:sp>
    </p:spTree>
    <p:extLst>
      <p:ext uri="{BB962C8B-B14F-4D97-AF65-F5344CB8AC3E}">
        <p14:creationId xmlns:p14="http://schemas.microsoft.com/office/powerpoint/2010/main" val="2725026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Playback this video and briefly explain that God made us to be happy and joyful but sin robs us of joy and happiness and share how you yourself believed in Jesus and found joy and true happiness even in times of problems and troubles. Then lead in the Sinner’s Prayer.</a:t>
            </a:r>
          </a:p>
        </p:txBody>
      </p:sp>
      <p:sp>
        <p:nvSpPr>
          <p:cNvPr id="4" name="Slide Number Placeholder 3"/>
          <p:cNvSpPr>
            <a:spLocks noGrp="1"/>
          </p:cNvSpPr>
          <p:nvPr>
            <p:ph type="sldNum" sz="quarter" idx="10"/>
          </p:nvPr>
        </p:nvSpPr>
        <p:spPr/>
        <p:txBody>
          <a:bodyPr/>
          <a:lstStyle/>
          <a:p>
            <a:fld id="{053F8A6A-E8C7-4185-8A50-0209F35C92F2}" type="slidenum">
              <a:rPr lang="en-SG" smtClean="0"/>
              <a:t>25</a:t>
            </a:fld>
            <a:endParaRPr lang="en-SG"/>
          </a:p>
        </p:txBody>
      </p:sp>
    </p:spTree>
    <p:extLst>
      <p:ext uri="{BB962C8B-B14F-4D97-AF65-F5344CB8AC3E}">
        <p14:creationId xmlns:p14="http://schemas.microsoft.com/office/powerpoint/2010/main" val="46727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3867D551-1192-A946-925A-6B74FFDD4D38}"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379928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3867D551-1192-A946-925A-6B74FFDD4D38}"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31952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3867D551-1192-A946-925A-6B74FFDD4D38}"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9008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3867D551-1192-A946-925A-6B74FFDD4D38}"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393383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3867D551-1192-A946-925A-6B74FFDD4D38}"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0837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3867D551-1192-A946-925A-6B74FFDD4D38}"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78620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3867D551-1192-A946-925A-6B74FFDD4D38}" type="datetimeFigureOut">
              <a:rPr lang="en-US" smtClean="0"/>
              <a:t>7/24/19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4752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3867D551-1192-A946-925A-6B74FFDD4D38}" type="datetimeFigureOut">
              <a:rPr lang="en-US" smtClean="0"/>
              <a:t>7/24/19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9948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7D551-1192-A946-925A-6B74FFDD4D38}" type="datetimeFigureOut">
              <a:rPr lang="en-US" smtClean="0"/>
              <a:t>7/24/19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316711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3867D551-1192-A946-925A-6B74FFDD4D38}"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2235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3867D551-1192-A946-925A-6B74FFDD4D38}"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7899F-924C-C84F-84F5-83BA99316483}" type="slidenum">
              <a:rPr lang="en-US" smtClean="0"/>
              <a:t>‹#›</a:t>
            </a:fld>
            <a:endParaRPr lang="en-US"/>
          </a:p>
        </p:txBody>
      </p:sp>
    </p:spTree>
    <p:extLst>
      <p:ext uri="{BB962C8B-B14F-4D97-AF65-F5344CB8AC3E}">
        <p14:creationId xmlns:p14="http://schemas.microsoft.com/office/powerpoint/2010/main" val="13792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7D551-1192-A946-925A-6B74FFDD4D38}" type="datetimeFigureOut">
              <a:rPr lang="en-US" smtClean="0"/>
              <a:t>7/24/19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7899F-924C-C84F-84F5-83BA99316483}" type="slidenum">
              <a:rPr lang="en-US" smtClean="0"/>
              <a:t>‹#›</a:t>
            </a:fld>
            <a:endParaRPr lang="en-US"/>
          </a:p>
        </p:txBody>
      </p:sp>
    </p:spTree>
    <p:extLst>
      <p:ext uri="{BB962C8B-B14F-4D97-AF65-F5344CB8AC3E}">
        <p14:creationId xmlns:p14="http://schemas.microsoft.com/office/powerpoint/2010/main" val="3694544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7500"/>
          <a:stretch/>
        </p:blipFill>
        <p:spPr>
          <a:xfrm>
            <a:off x="0" y="0"/>
            <a:ext cx="9144000" cy="6858000"/>
          </a:xfrm>
          <a:prstGeom prst="rect">
            <a:avLst/>
          </a:prstGeom>
        </p:spPr>
      </p:pic>
      <p:sp>
        <p:nvSpPr>
          <p:cNvPr id="4" name="Title 3"/>
          <p:cNvSpPr>
            <a:spLocks noGrp="1"/>
          </p:cNvSpPr>
          <p:nvPr>
            <p:ph type="ctrTitle"/>
          </p:nvPr>
        </p:nvSpPr>
        <p:spPr>
          <a:xfrm>
            <a:off x="809898" y="208547"/>
            <a:ext cx="7524204" cy="5434149"/>
          </a:xfrm>
        </p:spPr>
        <p:txBody>
          <a:bodyPr>
            <a:noAutofit/>
          </a:bodyPr>
          <a:lstStyle/>
          <a:p>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Welcome to Our Happiness </a:t>
            </a:r>
            <a:b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b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Group</a:t>
            </a:r>
          </a:p>
        </p:txBody>
      </p:sp>
    </p:spTree>
    <p:extLst>
      <p:ext uri="{BB962C8B-B14F-4D97-AF65-F5344CB8AC3E}">
        <p14:creationId xmlns:p14="http://schemas.microsoft.com/office/powerpoint/2010/main" val="298466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r="10834"/>
          <a:stretch/>
        </p:blipFill>
        <p:spPr>
          <a:xfrm>
            <a:off x="0" y="0"/>
            <a:ext cx="9144000" cy="6858000"/>
          </a:xfrm>
          <a:prstGeom prst="rect">
            <a:avLst/>
          </a:prstGeom>
        </p:spPr>
      </p:pic>
      <p:sp>
        <p:nvSpPr>
          <p:cNvPr id="4" name="Title 3">
            <a:extLst>
              <a:ext uri="{FF2B5EF4-FFF2-40B4-BE49-F238E27FC236}">
                <a16:creationId xmlns:a16="http://schemas.microsoft.com/office/drawing/2014/main" id="{8DF1FDC9-8BFD-AB44-9FD1-7B49F20FB3AF}"/>
              </a:ext>
            </a:extLst>
          </p:cNvPr>
          <p:cNvSpPr>
            <a:spLocks noGrp="1"/>
          </p:cNvSpPr>
          <p:nvPr>
            <p:ph type="ctrTitle"/>
          </p:nvPr>
        </p:nvSpPr>
        <p:spPr>
          <a:xfrm>
            <a:off x="685800" y="321640"/>
            <a:ext cx="7772400" cy="1129483"/>
          </a:xfrm>
        </p:spPr>
        <p:txBody>
          <a:bodyPr>
            <a:noAutofit/>
          </a:bodyPr>
          <a:lstStyle/>
          <a:p>
            <a:r>
              <a:rPr lang="en-US" sz="54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I’ve got the joy joy joy joy</a:t>
            </a:r>
          </a:p>
        </p:txBody>
      </p:sp>
      <p:pic>
        <p:nvPicPr>
          <p:cNvPr id="3" name="I've got joy joy joy joy.mp4">
            <a:hlinkClick r:id="" action="ppaction://media"/>
            <a:extLst>
              <a:ext uri="{FF2B5EF4-FFF2-40B4-BE49-F238E27FC236}">
                <a16:creationId xmlns:a16="http://schemas.microsoft.com/office/drawing/2014/main" id="{70E7AD35-E4C4-F242-B175-09E697DC91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24299"/>
            <a:ext cx="9144000" cy="5143500"/>
          </a:xfrm>
          <a:prstGeom prst="rect">
            <a:avLst/>
          </a:prstGeom>
        </p:spPr>
      </p:pic>
    </p:spTree>
    <p:extLst>
      <p:ext uri="{BB962C8B-B14F-4D97-AF65-F5344CB8AC3E}">
        <p14:creationId xmlns:p14="http://schemas.microsoft.com/office/powerpoint/2010/main" val="13900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r="10834"/>
          <a:stretch/>
        </p:blipFill>
        <p:spPr>
          <a:xfrm>
            <a:off x="0" y="0"/>
            <a:ext cx="9144000" cy="6858000"/>
          </a:xfrm>
          <a:prstGeom prst="rect">
            <a:avLst/>
          </a:prstGeom>
        </p:spPr>
      </p:pic>
      <p:sp>
        <p:nvSpPr>
          <p:cNvPr id="4" name="Title 3"/>
          <p:cNvSpPr>
            <a:spLocks noGrp="1"/>
          </p:cNvSpPr>
          <p:nvPr>
            <p:ph type="ctrTitle"/>
          </p:nvPr>
        </p:nvSpPr>
        <p:spPr>
          <a:xfrm>
            <a:off x="685800" y="1012825"/>
            <a:ext cx="7772400" cy="1470025"/>
          </a:xfrm>
        </p:spPr>
        <p:txBody>
          <a:bodyPr>
            <a:noAutofit/>
          </a:bodyPr>
          <a:lstStyle/>
          <a:p>
            <a:endParaRPr lang="en-US" sz="11500" dirty="0">
              <a:solidFill>
                <a:schemeClr val="bg1"/>
              </a:solidFill>
              <a:latin typeface="SignPainter-HouseScript"/>
              <a:cs typeface="SignPainter-HouseScript"/>
            </a:endParaRPr>
          </a:p>
        </p:txBody>
      </p:sp>
      <p:pic>
        <p:nvPicPr>
          <p:cNvPr id="2" name="The Prince Of Egypt - When You Believe English Lyr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095" y="31655"/>
            <a:ext cx="8296166" cy="6815069"/>
          </a:xfrm>
          <a:prstGeom prst="rect">
            <a:avLst/>
          </a:prstGeom>
        </p:spPr>
      </p:pic>
    </p:spTree>
    <p:extLst>
      <p:ext uri="{BB962C8B-B14F-4D97-AF65-F5344CB8AC3E}">
        <p14:creationId xmlns:p14="http://schemas.microsoft.com/office/powerpoint/2010/main" val="2945080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2" name="Rectangle 1"/>
          <p:cNvSpPr/>
          <p:nvPr/>
        </p:nvSpPr>
        <p:spPr>
          <a:xfrm>
            <a:off x="1034763" y="914526"/>
            <a:ext cx="7780374" cy="4524315"/>
          </a:xfrm>
          <a:prstGeom prst="rect">
            <a:avLst/>
          </a:prstGeom>
        </p:spPr>
        <p:txBody>
          <a:bodyPr wrap="square">
            <a:spAutoFit/>
          </a:bodyPr>
          <a:lstStyle/>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 is…</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Connecting with</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the One Who </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loves me!</a:t>
            </a:r>
          </a:p>
        </p:txBody>
      </p:sp>
    </p:spTree>
    <p:extLst>
      <p:ext uri="{BB962C8B-B14F-4D97-AF65-F5344CB8AC3E}">
        <p14:creationId xmlns:p14="http://schemas.microsoft.com/office/powerpoint/2010/main" val="128368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0834"/>
          <a:stretch/>
        </p:blipFill>
        <p:spPr>
          <a:xfrm>
            <a:off x="0" y="0"/>
            <a:ext cx="9144000" cy="6858000"/>
          </a:xfrm>
          <a:prstGeom prst="rect">
            <a:avLst/>
          </a:prstGeom>
        </p:spPr>
      </p:pic>
      <p:sp>
        <p:nvSpPr>
          <p:cNvPr id="4" name="Title 3"/>
          <p:cNvSpPr>
            <a:spLocks noGrp="1"/>
          </p:cNvSpPr>
          <p:nvPr>
            <p:ph type="ctrTitle"/>
          </p:nvPr>
        </p:nvSpPr>
        <p:spPr>
          <a:xfrm>
            <a:off x="1086729" y="565934"/>
            <a:ext cx="6617616" cy="4551497"/>
          </a:xfrm>
        </p:spPr>
        <p:txBody>
          <a:bodyPr>
            <a:noAutofit/>
          </a:bodyPr>
          <a:lstStyle/>
          <a:p>
            <a:r>
              <a:rPr lang="en-US" sz="8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 Story 1</a:t>
            </a:r>
          </a:p>
        </p:txBody>
      </p:sp>
    </p:spTree>
    <p:extLst>
      <p:ext uri="{BB962C8B-B14F-4D97-AF65-F5344CB8AC3E}">
        <p14:creationId xmlns:p14="http://schemas.microsoft.com/office/powerpoint/2010/main" val="183511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0834"/>
          <a:stretch/>
        </p:blipFill>
        <p:spPr>
          <a:xfrm>
            <a:off x="0" y="0"/>
            <a:ext cx="9144000" cy="6858000"/>
          </a:xfrm>
          <a:prstGeom prst="rect">
            <a:avLst/>
          </a:prstGeom>
        </p:spPr>
      </p:pic>
      <p:sp>
        <p:nvSpPr>
          <p:cNvPr id="7" name="Title 3">
            <a:extLst>
              <a:ext uri="{FF2B5EF4-FFF2-40B4-BE49-F238E27FC236}">
                <a16:creationId xmlns:a16="http://schemas.microsoft.com/office/drawing/2014/main" id="{09ABE9B3-A554-9347-BF7F-19F429DDEE9C}"/>
              </a:ext>
            </a:extLst>
          </p:cNvPr>
          <p:cNvSpPr txBox="1">
            <a:spLocks/>
          </p:cNvSpPr>
          <p:nvPr/>
        </p:nvSpPr>
        <p:spPr>
          <a:xfrm>
            <a:off x="1086729" y="565934"/>
            <a:ext cx="6617616" cy="45514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 Story 2</a:t>
            </a:r>
          </a:p>
        </p:txBody>
      </p:sp>
    </p:spTree>
    <p:extLst>
      <p:ext uri="{BB962C8B-B14F-4D97-AF65-F5344CB8AC3E}">
        <p14:creationId xmlns:p14="http://schemas.microsoft.com/office/powerpoint/2010/main" val="4017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157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769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320511" y="1224092"/>
            <a:ext cx="8502978" cy="1470025"/>
          </a:xfrm>
        </p:spPr>
        <p:txBody>
          <a:bodyPr>
            <a:noAutofit/>
          </a:bodyPr>
          <a:lstStyle/>
          <a:p>
            <a:r>
              <a:rPr lang="en-US" sz="6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Why are many </a:t>
            </a:r>
            <a:br>
              <a:rPr lang="en-US" sz="8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br>
            <a:r>
              <a:rPr lang="en-US" sz="8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Not Happy?</a:t>
            </a:r>
          </a:p>
        </p:txBody>
      </p:sp>
      <p:pic>
        <p:nvPicPr>
          <p:cNvPr id="3" name="Picture 2"/>
          <p:cNvPicPr>
            <a:picLocks noChangeAspect="1"/>
          </p:cNvPicPr>
          <p:nvPr/>
        </p:nvPicPr>
        <p:blipFill>
          <a:blip r:embed="rId3"/>
          <a:stretch>
            <a:fillRect/>
          </a:stretch>
        </p:blipFill>
        <p:spPr>
          <a:xfrm>
            <a:off x="5613400" y="3073400"/>
            <a:ext cx="2844800" cy="2844800"/>
          </a:xfrm>
          <a:prstGeom prst="rect">
            <a:avLst/>
          </a:prstGeom>
        </p:spPr>
      </p:pic>
    </p:spTree>
    <p:extLst>
      <p:ext uri="{BB962C8B-B14F-4D97-AF65-F5344CB8AC3E}">
        <p14:creationId xmlns:p14="http://schemas.microsoft.com/office/powerpoint/2010/main" val="2713623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1495425"/>
            <a:ext cx="9144000" cy="1470025"/>
          </a:xfrm>
        </p:spPr>
        <p:txBody>
          <a:bodyPr>
            <a:noAutofit/>
          </a:bodyPr>
          <a:lstStyle/>
          <a:p>
            <a:r>
              <a:rPr lang="en-US" sz="3800" b="1" dirty="0">
                <a:solidFill>
                  <a:schemeClr val="bg1"/>
                </a:solidFill>
                <a:latin typeface="Arial" panose="020B0604020202020204" pitchFamily="34" charset="0"/>
                <a:cs typeface="Arial" panose="020B0604020202020204" pitchFamily="34" charset="0"/>
              </a:rPr>
              <a:t>“For whom am I toiling,” he asked,    “and why am I depriving myself </a:t>
            </a:r>
            <a:br>
              <a:rPr lang="en-US" sz="3800" b="1" dirty="0">
                <a:solidFill>
                  <a:schemeClr val="bg1"/>
                </a:solidFill>
                <a:latin typeface="Arial" panose="020B0604020202020204" pitchFamily="34" charset="0"/>
                <a:cs typeface="Arial" panose="020B0604020202020204" pitchFamily="34" charset="0"/>
              </a:rPr>
            </a:br>
            <a:r>
              <a:rPr lang="en-US" sz="3800" b="1" dirty="0">
                <a:solidFill>
                  <a:schemeClr val="bg1"/>
                </a:solidFill>
                <a:latin typeface="Arial" panose="020B0604020202020204" pitchFamily="34" charset="0"/>
                <a:cs typeface="Arial" panose="020B0604020202020204" pitchFamily="34" charset="0"/>
              </a:rPr>
              <a:t>of enjoyment?”</a:t>
            </a:r>
            <a:br>
              <a:rPr lang="en-US" sz="4000" b="1" dirty="0">
                <a:solidFill>
                  <a:schemeClr val="bg1"/>
                </a:solidFill>
                <a:latin typeface="Aku &amp; Kamu"/>
                <a:cs typeface="Aku &amp; Kamu"/>
              </a:rPr>
            </a:br>
            <a:br>
              <a:rPr lang="en-US" sz="4000" b="1" dirty="0">
                <a:solidFill>
                  <a:schemeClr val="bg1"/>
                </a:solidFill>
                <a:latin typeface="Aku &amp; Kamu"/>
                <a:cs typeface="Aku &amp; Kamu"/>
              </a:rPr>
            </a:br>
            <a:r>
              <a:rPr lang="en-US" sz="4000" b="1" i="1" dirty="0">
                <a:solidFill>
                  <a:schemeClr val="bg1"/>
                </a:solidFill>
                <a:latin typeface="Times New Roman" panose="02020603050405020304" pitchFamily="18" charset="0"/>
                <a:cs typeface="Times New Roman" panose="02020603050405020304" pitchFamily="18" charset="0"/>
              </a:rPr>
              <a:t>Ecclesiastes 4:8</a:t>
            </a:r>
          </a:p>
        </p:txBody>
      </p:sp>
      <p:pic>
        <p:nvPicPr>
          <p:cNvPr id="2" name="Picture 1"/>
          <p:cNvPicPr>
            <a:picLocks noChangeAspect="1"/>
          </p:cNvPicPr>
          <p:nvPr/>
        </p:nvPicPr>
        <p:blipFill>
          <a:blip r:embed="rId3"/>
          <a:stretch>
            <a:fillRect/>
          </a:stretch>
        </p:blipFill>
        <p:spPr>
          <a:xfrm>
            <a:off x="5842000" y="3251200"/>
            <a:ext cx="2889250" cy="2889250"/>
          </a:xfrm>
          <a:prstGeom prst="rect">
            <a:avLst/>
          </a:prstGeom>
        </p:spPr>
      </p:pic>
    </p:spTree>
    <p:extLst>
      <p:ext uri="{BB962C8B-B14F-4D97-AF65-F5344CB8AC3E}">
        <p14:creationId xmlns:p14="http://schemas.microsoft.com/office/powerpoint/2010/main" val="1084799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406902"/>
            <a:ext cx="9144000" cy="1470025"/>
          </a:xfrm>
        </p:spPr>
        <p:txBody>
          <a:bodyPr>
            <a:noAutofit/>
          </a:bodyPr>
          <a:lstStyle/>
          <a:p>
            <a:r>
              <a:rPr lang="en-US" sz="4000" b="1" dirty="0">
                <a:solidFill>
                  <a:schemeClr val="bg1"/>
                </a:solidFill>
                <a:latin typeface="Arial" panose="020B0604020202020204" pitchFamily="34" charset="0"/>
                <a:cs typeface="Arial" panose="020B0604020202020204" pitchFamily="34" charset="0"/>
              </a:rPr>
              <a:t>Everyone longs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for a happy and blessed life</a:t>
            </a:r>
            <a:br>
              <a:rPr lang="en-US" sz="4000" b="1" dirty="0">
                <a:solidFill>
                  <a:schemeClr val="bg1"/>
                </a:solidFill>
                <a:latin typeface="Arial" panose="020B0604020202020204" pitchFamily="34" charset="0"/>
                <a:cs typeface="Arial" panose="020B0604020202020204" pitchFamily="34" charset="0"/>
              </a:rPr>
            </a:b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625600"/>
            <a:ext cx="9144000" cy="5232400"/>
          </a:xfrm>
          <a:prstGeom prst="rect">
            <a:avLst/>
          </a:prstGeom>
        </p:spPr>
      </p:pic>
    </p:spTree>
    <p:extLst>
      <p:ext uri="{BB962C8B-B14F-4D97-AF65-F5344CB8AC3E}">
        <p14:creationId xmlns:p14="http://schemas.microsoft.com/office/powerpoint/2010/main" val="2442425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7500"/>
          <a:stretch/>
        </p:blipFill>
        <p:spPr>
          <a:xfrm>
            <a:off x="0" y="0"/>
            <a:ext cx="9144000" cy="6858000"/>
          </a:xfrm>
          <a:prstGeom prst="rect">
            <a:avLst/>
          </a:prstGeom>
        </p:spPr>
      </p:pic>
      <p:sp>
        <p:nvSpPr>
          <p:cNvPr id="4" name="Title 3"/>
          <p:cNvSpPr>
            <a:spLocks noGrp="1"/>
          </p:cNvSpPr>
          <p:nvPr>
            <p:ph type="ctrTitle"/>
          </p:nvPr>
        </p:nvSpPr>
        <p:spPr>
          <a:xfrm>
            <a:off x="685800" y="1636137"/>
            <a:ext cx="7772400" cy="1470025"/>
          </a:xfrm>
        </p:spPr>
        <p:txBody>
          <a:bodyPr>
            <a:noAutofit/>
          </a:bodyPr>
          <a:lstStyle/>
          <a:p>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True</a:t>
            </a: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ku &amp; Kamu"/>
                <a:cs typeface="Aku &amp; Kamu"/>
              </a:rPr>
              <a:t> </a:t>
            </a:r>
            <a:r>
              <a:rPr lang="en-US" sz="8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a:t>
            </a:r>
          </a:p>
        </p:txBody>
      </p:sp>
    </p:spTree>
    <p:extLst>
      <p:ext uri="{BB962C8B-B14F-4D97-AF65-F5344CB8AC3E}">
        <p14:creationId xmlns:p14="http://schemas.microsoft.com/office/powerpoint/2010/main" val="95439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57150"/>
            <a:ext cx="9144000" cy="1470025"/>
          </a:xfrm>
        </p:spPr>
        <p:txBody>
          <a:bodyPr>
            <a:noAutofit/>
          </a:bodyPr>
          <a:lstStyle/>
          <a:p>
            <a:r>
              <a:rPr lang="en-US" sz="4000" b="1" dirty="0">
                <a:solidFill>
                  <a:schemeClr val="bg1"/>
                </a:solidFill>
                <a:latin typeface="Arial" panose="020B0604020202020204" pitchFamily="34" charset="0"/>
                <a:cs typeface="Arial" panose="020B0604020202020204" pitchFamily="34" charset="0"/>
              </a:rPr>
              <a:t>But lives in unhappiness because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life is not always smooth sailing</a:t>
            </a:r>
            <a:endParaRPr lang="en-US" sz="60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552575"/>
            <a:ext cx="9144000" cy="5254625"/>
          </a:xfrm>
          <a:prstGeom prst="rect">
            <a:avLst/>
          </a:prstGeom>
        </p:spPr>
      </p:pic>
    </p:spTree>
    <p:extLst>
      <p:ext uri="{BB962C8B-B14F-4D97-AF65-F5344CB8AC3E}">
        <p14:creationId xmlns:p14="http://schemas.microsoft.com/office/powerpoint/2010/main" val="1933627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2289"/>
          <a:stretch/>
        </p:blipFill>
        <p:spPr>
          <a:xfrm>
            <a:off x="0" y="0"/>
            <a:ext cx="9144000" cy="6858000"/>
          </a:xfrm>
          <a:prstGeom prst="rect">
            <a:avLst/>
          </a:prstGeom>
        </p:spPr>
      </p:pic>
      <p:sp>
        <p:nvSpPr>
          <p:cNvPr id="4" name="Title 3"/>
          <p:cNvSpPr>
            <a:spLocks noGrp="1"/>
          </p:cNvSpPr>
          <p:nvPr>
            <p:ph type="ctrTitle"/>
          </p:nvPr>
        </p:nvSpPr>
        <p:spPr>
          <a:xfrm>
            <a:off x="0" y="463550"/>
            <a:ext cx="9144000" cy="1470025"/>
          </a:xfrm>
        </p:spPr>
        <p:txBody>
          <a:bodyPr>
            <a:noAutofit/>
          </a:bodyPr>
          <a:lstStyle/>
          <a:p>
            <a:r>
              <a:rPr lang="en-US" sz="3600" b="1" dirty="0">
                <a:solidFill>
                  <a:schemeClr val="bg1"/>
                </a:solidFill>
                <a:latin typeface="Arial" panose="020B0604020202020204" pitchFamily="34" charset="0"/>
                <a:cs typeface="Arial" panose="020B0604020202020204" pitchFamily="34" charset="0"/>
              </a:rPr>
              <a:t>We turn to fortune telling, divination,     do good deeds and religious acts,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but still cannot solve the problem</a:t>
            </a:r>
          </a:p>
        </p:txBody>
      </p:sp>
      <p:pic>
        <p:nvPicPr>
          <p:cNvPr id="3" name="Picture 2"/>
          <p:cNvPicPr>
            <a:picLocks noChangeAspect="1"/>
          </p:cNvPicPr>
          <p:nvPr/>
        </p:nvPicPr>
        <p:blipFill>
          <a:blip r:embed="rId3"/>
          <a:stretch>
            <a:fillRect/>
          </a:stretch>
        </p:blipFill>
        <p:spPr>
          <a:xfrm>
            <a:off x="1371600" y="2895600"/>
            <a:ext cx="6751575" cy="3962400"/>
          </a:xfrm>
          <a:prstGeom prst="rect">
            <a:avLst/>
          </a:prstGeom>
        </p:spPr>
      </p:pic>
    </p:spTree>
    <p:extLst>
      <p:ext uri="{BB962C8B-B14F-4D97-AF65-F5344CB8AC3E}">
        <p14:creationId xmlns:p14="http://schemas.microsoft.com/office/powerpoint/2010/main" val="427556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2289"/>
          <a:stretch/>
        </p:blipFill>
        <p:spPr>
          <a:xfrm>
            <a:off x="0" y="0"/>
            <a:ext cx="9144000" cy="6858000"/>
          </a:xfrm>
          <a:prstGeom prst="rect">
            <a:avLst/>
          </a:prstGeom>
        </p:spPr>
      </p:pic>
      <p:sp>
        <p:nvSpPr>
          <p:cNvPr id="4" name="Title 3"/>
          <p:cNvSpPr>
            <a:spLocks noGrp="1"/>
          </p:cNvSpPr>
          <p:nvPr>
            <p:ph type="ctrTitle"/>
          </p:nvPr>
        </p:nvSpPr>
        <p:spPr>
          <a:xfrm>
            <a:off x="0" y="463550"/>
            <a:ext cx="9144000" cy="1470025"/>
          </a:xfrm>
        </p:spPr>
        <p:txBody>
          <a:bodyPr>
            <a:noAutofit/>
          </a:bodyPr>
          <a:lstStyle/>
          <a:p>
            <a:r>
              <a:rPr lang="en-US" sz="3800" b="1" dirty="0">
                <a:solidFill>
                  <a:schemeClr val="bg1"/>
                </a:solidFill>
                <a:latin typeface="Arial" panose="020B0604020202020204" pitchFamily="34" charset="0"/>
                <a:cs typeface="Arial" panose="020B0604020202020204" pitchFamily="34" charset="0"/>
              </a:rPr>
              <a:t>Like people who have lost our way</a:t>
            </a:r>
          </a:p>
        </p:txBody>
      </p:sp>
      <p:pic>
        <p:nvPicPr>
          <p:cNvPr id="3" name="Picture 2"/>
          <p:cNvPicPr>
            <a:picLocks noChangeAspect="1"/>
          </p:cNvPicPr>
          <p:nvPr/>
        </p:nvPicPr>
        <p:blipFill>
          <a:blip r:embed="rId3"/>
          <a:stretch>
            <a:fillRect/>
          </a:stretch>
        </p:blipFill>
        <p:spPr>
          <a:xfrm>
            <a:off x="1371600" y="2895600"/>
            <a:ext cx="6751575" cy="3962400"/>
          </a:xfrm>
          <a:prstGeom prst="rect">
            <a:avLst/>
          </a:prstGeom>
        </p:spPr>
      </p:pic>
    </p:spTree>
    <p:extLst>
      <p:ext uri="{BB962C8B-B14F-4D97-AF65-F5344CB8AC3E}">
        <p14:creationId xmlns:p14="http://schemas.microsoft.com/office/powerpoint/2010/main" val="2989680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2289"/>
          <a:stretch/>
        </p:blipFill>
        <p:spPr>
          <a:xfrm>
            <a:off x="0" y="0"/>
            <a:ext cx="9144000" cy="6858000"/>
          </a:xfrm>
          <a:prstGeom prst="rect">
            <a:avLst/>
          </a:prstGeom>
        </p:spPr>
      </p:pic>
      <p:sp>
        <p:nvSpPr>
          <p:cNvPr id="4" name="Title 3"/>
          <p:cNvSpPr>
            <a:spLocks noGrp="1"/>
          </p:cNvSpPr>
          <p:nvPr>
            <p:ph type="ctrTitle"/>
          </p:nvPr>
        </p:nvSpPr>
        <p:spPr>
          <a:xfrm>
            <a:off x="0" y="463550"/>
            <a:ext cx="9144000" cy="1470025"/>
          </a:xfrm>
        </p:spPr>
        <p:txBody>
          <a:bodyPr>
            <a:noAutofit/>
          </a:bodyPr>
          <a:lstStyle/>
          <a:p>
            <a:r>
              <a:rPr lang="en-US" sz="3800" b="1" dirty="0">
                <a:solidFill>
                  <a:schemeClr val="bg1"/>
                </a:solidFill>
                <a:latin typeface="Arial" panose="020B0604020202020204" pitchFamily="34" charset="0"/>
                <a:cs typeface="Arial" panose="020B0604020202020204" pitchFamily="34" charset="0"/>
              </a:rPr>
              <a:t>There is only one way and if we           find it, our burdens will be removed</a:t>
            </a:r>
          </a:p>
        </p:txBody>
      </p:sp>
      <p:pic>
        <p:nvPicPr>
          <p:cNvPr id="3" name="Picture 2"/>
          <p:cNvPicPr>
            <a:picLocks noChangeAspect="1"/>
          </p:cNvPicPr>
          <p:nvPr/>
        </p:nvPicPr>
        <p:blipFill>
          <a:blip r:embed="rId3"/>
          <a:stretch>
            <a:fillRect/>
          </a:stretch>
        </p:blipFill>
        <p:spPr>
          <a:xfrm>
            <a:off x="1371600" y="2895600"/>
            <a:ext cx="6751575" cy="3962400"/>
          </a:xfrm>
          <a:prstGeom prst="rect">
            <a:avLst/>
          </a:prstGeom>
        </p:spPr>
      </p:pic>
    </p:spTree>
    <p:extLst>
      <p:ext uri="{BB962C8B-B14F-4D97-AF65-F5344CB8AC3E}">
        <p14:creationId xmlns:p14="http://schemas.microsoft.com/office/powerpoint/2010/main" val="422516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2289"/>
          <a:stretch/>
        </p:blipFill>
        <p:spPr>
          <a:xfrm>
            <a:off x="0" y="0"/>
            <a:ext cx="9144000" cy="6858000"/>
          </a:xfrm>
          <a:prstGeom prst="rect">
            <a:avLst/>
          </a:prstGeom>
        </p:spPr>
      </p:pic>
      <p:sp>
        <p:nvSpPr>
          <p:cNvPr id="4" name="Title 3"/>
          <p:cNvSpPr>
            <a:spLocks noGrp="1"/>
          </p:cNvSpPr>
          <p:nvPr>
            <p:ph type="ctrTitle"/>
          </p:nvPr>
        </p:nvSpPr>
        <p:spPr>
          <a:xfrm>
            <a:off x="0" y="1198562"/>
            <a:ext cx="9144000" cy="1470025"/>
          </a:xfrm>
        </p:spPr>
        <p:txBody>
          <a:bodyPr>
            <a:noAutofit/>
          </a:bodyPr>
          <a:lstStyle/>
          <a:p>
            <a:r>
              <a:rPr lang="en-US" sz="4000" b="1" dirty="0">
                <a:solidFill>
                  <a:schemeClr val="bg1"/>
                </a:solidFill>
                <a:latin typeface="Aku &amp; Kamu"/>
                <a:cs typeface="Arial" panose="020B0604020202020204" pitchFamily="34" charset="0"/>
              </a:rPr>
              <a:t>I have found it in </a:t>
            </a:r>
            <a:r>
              <a:rPr lang="en-US" sz="4000" b="1" dirty="0">
                <a:solidFill>
                  <a:srgbClr val="F2DCDB"/>
                </a:solidFill>
                <a:latin typeface="Aku &amp; Kamu"/>
                <a:cs typeface="Arial" panose="020B0604020202020204" pitchFamily="34" charset="0"/>
              </a:rPr>
              <a:t>Jesus</a:t>
            </a:r>
            <a:br>
              <a:rPr lang="en-US" sz="4000" b="1" dirty="0">
                <a:solidFill>
                  <a:srgbClr val="F2DCDB"/>
                </a:solidFill>
                <a:latin typeface="Aku &amp; Kamu"/>
                <a:cs typeface="Arial" panose="020B0604020202020204" pitchFamily="34" charset="0"/>
              </a:rPr>
            </a:br>
            <a:r>
              <a:rPr lang="en-US" sz="4000" b="1" dirty="0">
                <a:solidFill>
                  <a:schemeClr val="bg1"/>
                </a:solidFill>
                <a:latin typeface="Aku &amp; Kamu"/>
                <a:cs typeface="Arial" panose="020B0604020202020204" pitchFamily="34" charset="0"/>
              </a:rPr>
              <a:t>He is the </a:t>
            </a:r>
            <a:r>
              <a:rPr lang="en-US" sz="4000" b="1" dirty="0">
                <a:solidFill>
                  <a:schemeClr val="accent2">
                    <a:lumMod val="20000"/>
                    <a:lumOff val="80000"/>
                  </a:schemeClr>
                </a:solidFill>
                <a:latin typeface="Aku &amp; Kamu"/>
                <a:cs typeface="Arial" panose="020B0604020202020204" pitchFamily="34" charset="0"/>
              </a:rPr>
              <a:t>only way, </a:t>
            </a:r>
            <a:br>
              <a:rPr lang="en-US" sz="4000" b="1" dirty="0">
                <a:solidFill>
                  <a:schemeClr val="bg1"/>
                </a:solidFill>
                <a:latin typeface="Aku &amp; Kamu"/>
                <a:cs typeface="Arial" panose="020B0604020202020204" pitchFamily="34" charset="0"/>
              </a:rPr>
            </a:br>
            <a:r>
              <a:rPr lang="en-US" sz="4000" b="1" dirty="0">
                <a:solidFill>
                  <a:schemeClr val="bg1"/>
                </a:solidFill>
                <a:latin typeface="Aku &amp; Kamu"/>
                <a:cs typeface="Arial" panose="020B0604020202020204" pitchFamily="34" charset="0"/>
              </a:rPr>
              <a:t>the power to</a:t>
            </a:r>
            <a:r>
              <a:rPr lang="en-US" sz="4000" b="1" dirty="0">
                <a:solidFill>
                  <a:srgbClr val="FFFF00"/>
                </a:solidFill>
                <a:latin typeface="Aku &amp; Kamu"/>
                <a:cs typeface="Arial" panose="020B0604020202020204" pitchFamily="34" charset="0"/>
              </a:rPr>
              <a:t> </a:t>
            </a:r>
            <a:r>
              <a:rPr lang="en-US" sz="4000" b="1" dirty="0">
                <a:solidFill>
                  <a:schemeClr val="accent2">
                    <a:lumMod val="20000"/>
                    <a:lumOff val="80000"/>
                  </a:schemeClr>
                </a:solidFill>
                <a:latin typeface="Aku &amp; Kamu"/>
                <a:cs typeface="Arial" panose="020B0604020202020204" pitchFamily="34" charset="0"/>
              </a:rPr>
              <a:t>forgive m</a:t>
            </a:r>
            <a:r>
              <a:rPr lang="en-US" sz="4000" b="1" dirty="0">
                <a:solidFill>
                  <a:srgbClr val="F2DCDB"/>
                </a:solidFill>
                <a:latin typeface="Aku &amp; Kamu"/>
                <a:cs typeface="Arial" panose="020B0604020202020204" pitchFamily="34" charset="0"/>
              </a:rPr>
              <a:t>e,</a:t>
            </a:r>
            <a:br>
              <a:rPr lang="en-US" sz="4000" b="1" dirty="0">
                <a:solidFill>
                  <a:srgbClr val="FFFF00"/>
                </a:solidFill>
                <a:latin typeface="Aku &amp; Kamu"/>
                <a:cs typeface="Arial" panose="020B0604020202020204" pitchFamily="34" charset="0"/>
              </a:rPr>
            </a:br>
            <a:r>
              <a:rPr lang="en-US" sz="4000" b="1" dirty="0">
                <a:solidFill>
                  <a:srgbClr val="F2DCDB"/>
                </a:solidFill>
                <a:latin typeface="Aku &amp; Kamu"/>
                <a:cs typeface="Arial" panose="020B0604020202020204" pitchFamily="34" charset="0"/>
              </a:rPr>
              <a:t>to carry my burdens </a:t>
            </a:r>
            <a:br>
              <a:rPr lang="en-US" sz="4000" b="1" dirty="0">
                <a:solidFill>
                  <a:srgbClr val="F2DCDB"/>
                </a:solidFill>
                <a:latin typeface="Aku &amp; Kamu"/>
                <a:cs typeface="Arial" panose="020B0604020202020204" pitchFamily="34" charset="0"/>
              </a:rPr>
            </a:br>
            <a:r>
              <a:rPr lang="en-US" sz="4000" b="1" dirty="0">
                <a:solidFill>
                  <a:srgbClr val="F2DCDB"/>
                </a:solidFill>
                <a:latin typeface="Aku &amp; Kamu"/>
                <a:cs typeface="Arial" panose="020B0604020202020204" pitchFamily="34" charset="0"/>
              </a:rPr>
              <a:t>and give true rest to my soul</a:t>
            </a:r>
            <a:endParaRPr lang="en-US" sz="4000" b="1" dirty="0">
              <a:solidFill>
                <a:srgbClr val="F2DCDB"/>
              </a:solidFill>
              <a:latin typeface="SignPainter-HouseScript"/>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0" y="3530600"/>
            <a:ext cx="6751575" cy="3327400"/>
          </a:xfrm>
          <a:prstGeom prst="rect">
            <a:avLst/>
          </a:prstGeom>
        </p:spPr>
      </p:pic>
    </p:spTree>
    <p:extLst>
      <p:ext uri="{BB962C8B-B14F-4D97-AF65-F5344CB8AC3E}">
        <p14:creationId xmlns:p14="http://schemas.microsoft.com/office/powerpoint/2010/main" val="352068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srcRect r="10834"/>
          <a:stretch/>
        </p:blipFill>
        <p:spPr>
          <a:xfrm>
            <a:off x="0" y="0"/>
            <a:ext cx="9144000" cy="6858000"/>
          </a:xfrm>
          <a:prstGeom prst="rect">
            <a:avLst/>
          </a:prstGeom>
        </p:spPr>
      </p:pic>
      <p:sp>
        <p:nvSpPr>
          <p:cNvPr id="4" name="Title 3"/>
          <p:cNvSpPr>
            <a:spLocks noGrp="1"/>
          </p:cNvSpPr>
          <p:nvPr>
            <p:ph type="ctrTitle"/>
          </p:nvPr>
        </p:nvSpPr>
        <p:spPr>
          <a:xfrm>
            <a:off x="177800" y="1573212"/>
            <a:ext cx="7772400" cy="1470025"/>
          </a:xfrm>
        </p:spPr>
        <p:txBody>
          <a:bodyPr>
            <a:noAutofit/>
          </a:bodyPr>
          <a:lstStyle/>
          <a:p>
            <a:pPr algn="l"/>
            <a:r>
              <a:rPr lang="en-US" sz="7200" dirty="0">
                <a:solidFill>
                  <a:schemeClr val="bg1"/>
                </a:solidFill>
                <a:latin typeface="Aku &amp; Kamu"/>
                <a:cs typeface="Aku &amp; Kamu"/>
              </a:rPr>
              <a:t>HAPPINESS </a:t>
            </a:r>
            <a:br>
              <a:rPr lang="en-US" sz="6000" dirty="0">
                <a:solidFill>
                  <a:schemeClr val="bg1"/>
                </a:solidFill>
                <a:latin typeface="Aku &amp; Kamu"/>
                <a:cs typeface="Aku &amp; Kamu"/>
              </a:rPr>
            </a:br>
            <a:r>
              <a:rPr lang="en-US" sz="6000" dirty="0">
                <a:solidFill>
                  <a:schemeClr val="bg1"/>
                </a:solidFill>
                <a:latin typeface="Aku &amp; Kamu"/>
                <a:cs typeface="Aku &amp; Kamu"/>
              </a:rPr>
              <a:t>VIDEO</a:t>
            </a:r>
            <a:endParaRPr lang="en-US" sz="8000" dirty="0">
              <a:solidFill>
                <a:schemeClr val="bg1"/>
              </a:solidFill>
              <a:latin typeface="SignPainter-HouseScript"/>
              <a:cs typeface="SignPainter-HouseScript"/>
            </a:endParaRPr>
          </a:p>
        </p:txBody>
      </p:sp>
      <p:pic>
        <p:nvPicPr>
          <p:cNvPr id="3" name="How-to-find-true-happiness-in-life-forever-with-Jesus.mp4 week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
            <a:ext cx="9143999" cy="5561904"/>
          </a:xfrm>
          <a:prstGeom prst="rect">
            <a:avLst/>
          </a:prstGeom>
        </p:spPr>
      </p:pic>
      <p:sp>
        <p:nvSpPr>
          <p:cNvPr id="5" name="TextBox 4">
            <a:extLst>
              <a:ext uri="{FF2B5EF4-FFF2-40B4-BE49-F238E27FC236}">
                <a16:creationId xmlns:a16="http://schemas.microsoft.com/office/drawing/2014/main" id="{A362956E-31B2-F343-8F77-D45F9C6FDC1A}"/>
              </a:ext>
            </a:extLst>
          </p:cNvPr>
          <p:cNvSpPr txBox="1"/>
          <p:nvPr/>
        </p:nvSpPr>
        <p:spPr>
          <a:xfrm>
            <a:off x="1595502" y="5748287"/>
            <a:ext cx="5799908"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HAPPINESS VIDEO</a:t>
            </a:r>
          </a:p>
        </p:txBody>
      </p:sp>
    </p:spTree>
    <p:extLst>
      <p:ext uri="{BB962C8B-B14F-4D97-AF65-F5344CB8AC3E}">
        <p14:creationId xmlns:p14="http://schemas.microsoft.com/office/powerpoint/2010/main" val="4136674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pic>
        <p:nvPicPr>
          <p:cNvPr id="5" name="Picture 4"/>
          <p:cNvPicPr>
            <a:picLocks noChangeAspect="1"/>
          </p:cNvPicPr>
          <p:nvPr/>
        </p:nvPicPr>
        <p:blipFill rotWithShape="1">
          <a:blip r:embed="rId3"/>
          <a:srcRect l="5832" t="10504" r="4186" b="7378"/>
          <a:stretch/>
        </p:blipFill>
        <p:spPr>
          <a:xfrm>
            <a:off x="0" y="0"/>
            <a:ext cx="9144000" cy="6858000"/>
          </a:xfrm>
          <a:prstGeom prst="rect">
            <a:avLst/>
          </a:prstGeom>
        </p:spPr>
      </p:pic>
    </p:spTree>
    <p:extLst>
      <p:ext uri="{BB962C8B-B14F-4D97-AF65-F5344CB8AC3E}">
        <p14:creationId xmlns:p14="http://schemas.microsoft.com/office/powerpoint/2010/main" val="1298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891005" y="1316538"/>
            <a:ext cx="6848642" cy="1470025"/>
          </a:xfrm>
        </p:spPr>
        <p:txBody>
          <a:bodyPr>
            <a:noAutofit/>
          </a:bodyPr>
          <a:lstStyle/>
          <a:p>
            <a:pPr algn="l"/>
            <a:r>
              <a:rPr lang="en-US" sz="6600" b="1" dirty="0">
                <a:solidFill>
                  <a:schemeClr val="bg1"/>
                </a:solidFill>
                <a:latin typeface="Arial" panose="020B0604020202020204" pitchFamily="34" charset="0"/>
                <a:cs typeface="Arial" panose="020B0604020202020204" pitchFamily="34" charset="0"/>
              </a:rPr>
              <a:t>HAPPINESS</a:t>
            </a:r>
            <a:r>
              <a:rPr lang="en-US" sz="7200" b="1" dirty="0">
                <a:solidFill>
                  <a:schemeClr val="bg1"/>
                </a:solidFill>
                <a:latin typeface="Aku &amp; Kamu"/>
                <a:cs typeface="Aku &amp; Kamu"/>
              </a:rPr>
              <a:t> </a:t>
            </a:r>
            <a:br>
              <a:rPr lang="en-US" sz="7200" b="1" dirty="0">
                <a:solidFill>
                  <a:schemeClr val="bg1"/>
                </a:solidFill>
                <a:latin typeface="Aku &amp; Kamu"/>
                <a:cs typeface="Aku &amp; Kamu"/>
              </a:rPr>
            </a:br>
            <a:r>
              <a:rPr lang="en-US" sz="6000" b="1" i="1" dirty="0">
                <a:solidFill>
                  <a:schemeClr val="bg1"/>
                </a:solidFill>
                <a:latin typeface="Times New Roman" panose="02020603050405020304" pitchFamily="18" charset="0"/>
                <a:cs typeface="Times New Roman" panose="02020603050405020304" pitchFamily="18" charset="0"/>
              </a:rPr>
              <a:t>is when you see someone happy</a:t>
            </a:r>
          </a:p>
        </p:txBody>
      </p:sp>
      <p:pic>
        <p:nvPicPr>
          <p:cNvPr id="2" name="Picture 1"/>
          <p:cNvPicPr>
            <a:picLocks noChangeAspect="1"/>
          </p:cNvPicPr>
          <p:nvPr/>
        </p:nvPicPr>
        <p:blipFill>
          <a:blip r:embed="rId3"/>
          <a:stretch>
            <a:fillRect/>
          </a:stretch>
        </p:blipFill>
        <p:spPr>
          <a:xfrm>
            <a:off x="0" y="3784600"/>
            <a:ext cx="3251200" cy="3251200"/>
          </a:xfrm>
          <a:prstGeom prst="rect">
            <a:avLst/>
          </a:prstGeom>
        </p:spPr>
      </p:pic>
    </p:spTree>
    <p:extLst>
      <p:ext uri="{BB962C8B-B14F-4D97-AF65-F5344CB8AC3E}">
        <p14:creationId xmlns:p14="http://schemas.microsoft.com/office/powerpoint/2010/main" val="2244871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891674" y="1237499"/>
            <a:ext cx="8027737" cy="1470025"/>
          </a:xfrm>
        </p:spPr>
        <p:txBody>
          <a:bodyPr>
            <a:noAutofit/>
          </a:bodyPr>
          <a:lstStyle/>
          <a:p>
            <a:pPr algn="l"/>
            <a:r>
              <a:rPr lang="en-US" sz="6600" b="1" dirty="0">
                <a:solidFill>
                  <a:schemeClr val="bg1"/>
                </a:solidFill>
                <a:latin typeface="Arial" panose="020B0604020202020204" pitchFamily="34" charset="0"/>
                <a:cs typeface="Arial" panose="020B0604020202020204" pitchFamily="34" charset="0"/>
              </a:rPr>
              <a:t>HAPPINESS </a:t>
            </a:r>
            <a:br>
              <a:rPr lang="en-US" sz="4800" b="1" dirty="0">
                <a:solidFill>
                  <a:schemeClr val="bg1"/>
                </a:solidFill>
                <a:latin typeface="Aku &amp; Kamu"/>
                <a:cs typeface="Aku &amp; Kamu"/>
              </a:rPr>
            </a:br>
            <a:r>
              <a:rPr lang="en-US" sz="5400" b="1" i="1" dirty="0">
                <a:solidFill>
                  <a:schemeClr val="bg1"/>
                </a:solidFill>
                <a:latin typeface="Times New Roman" panose="02020603050405020304" pitchFamily="18" charset="0"/>
                <a:cs typeface="Times New Roman" panose="02020603050405020304" pitchFamily="18" charset="0"/>
              </a:rPr>
              <a:t>is being able to see you again at our next meeting</a:t>
            </a:r>
          </a:p>
        </p:txBody>
      </p:sp>
      <p:pic>
        <p:nvPicPr>
          <p:cNvPr id="2" name="Picture 1"/>
          <p:cNvPicPr>
            <a:picLocks noChangeAspect="1"/>
          </p:cNvPicPr>
          <p:nvPr/>
        </p:nvPicPr>
        <p:blipFill>
          <a:blip r:embed="rId3"/>
          <a:stretch>
            <a:fillRect/>
          </a:stretch>
        </p:blipFill>
        <p:spPr>
          <a:xfrm>
            <a:off x="0" y="3784600"/>
            <a:ext cx="3251200" cy="3251200"/>
          </a:xfrm>
          <a:prstGeom prst="rect">
            <a:avLst/>
          </a:prstGeom>
        </p:spPr>
      </p:pic>
    </p:spTree>
    <p:extLst>
      <p:ext uri="{BB962C8B-B14F-4D97-AF65-F5344CB8AC3E}">
        <p14:creationId xmlns:p14="http://schemas.microsoft.com/office/powerpoint/2010/main" val="381552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835526" y="2104691"/>
            <a:ext cx="7772400" cy="1470025"/>
          </a:xfrm>
        </p:spPr>
        <p:txBody>
          <a:bodyPr>
            <a:noAutofit/>
          </a:bodyPr>
          <a:lstStyle/>
          <a:p>
            <a:pPr algn="l"/>
            <a:r>
              <a:rPr lang="en-US" sz="5400" b="1" dirty="0">
                <a:solidFill>
                  <a:schemeClr val="bg1"/>
                </a:solidFill>
                <a:latin typeface="Arial" panose="020B0604020202020204" pitchFamily="34" charset="0"/>
                <a:cs typeface="Arial" panose="020B0604020202020204" pitchFamily="34" charset="0"/>
              </a:rPr>
              <a:t>NEXT MEETING OF HAPPINESS GROUP:</a:t>
            </a:r>
            <a:br>
              <a:rPr lang="en-US" sz="5400" b="1" dirty="0">
                <a:solidFill>
                  <a:schemeClr val="bg1"/>
                </a:solidFill>
                <a:latin typeface="Arial" panose="020B0604020202020204" pitchFamily="34" charset="0"/>
                <a:cs typeface="Arial" panose="020B0604020202020204" pitchFamily="34" charset="0"/>
              </a:rPr>
            </a:br>
            <a:r>
              <a:rPr lang="en-US" sz="5400" b="1" dirty="0">
                <a:solidFill>
                  <a:srgbClr val="FFFF00"/>
                </a:solidFill>
                <a:latin typeface="Arial" panose="020B0604020202020204" pitchFamily="34" charset="0"/>
                <a:cs typeface="Arial" panose="020B0604020202020204" pitchFamily="34" charset="0"/>
              </a:rPr>
              <a:t>The Whole Truth !</a:t>
            </a:r>
            <a:br>
              <a:rPr lang="en-US" sz="5400" b="1" dirty="0">
                <a:solidFill>
                  <a:srgbClr val="FFFF00"/>
                </a:solidFill>
                <a:latin typeface="Arial" panose="020B0604020202020204" pitchFamily="34" charset="0"/>
                <a:cs typeface="Arial" panose="020B0604020202020204" pitchFamily="34" charset="0"/>
              </a:rPr>
            </a:br>
            <a:r>
              <a:rPr lang="en-US" sz="5400" b="1" dirty="0">
                <a:solidFill>
                  <a:schemeClr val="bg1"/>
                </a:solidFill>
                <a:latin typeface="Arial" panose="020B0604020202020204" pitchFamily="34" charset="0"/>
                <a:cs typeface="Arial" panose="020B0604020202020204" pitchFamily="34" charset="0"/>
              </a:rPr>
              <a:t>See you </a:t>
            </a:r>
            <a:br>
              <a:rPr lang="en-US" sz="5400" b="1" dirty="0">
                <a:solidFill>
                  <a:schemeClr val="bg1"/>
                </a:solidFill>
                <a:latin typeface="Arial" panose="020B0604020202020204" pitchFamily="34" charset="0"/>
                <a:cs typeface="Arial" panose="020B0604020202020204" pitchFamily="34" charset="0"/>
              </a:rPr>
            </a:br>
            <a:endParaRPr lang="en-US" sz="54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784600"/>
            <a:ext cx="3251200" cy="3251200"/>
          </a:xfrm>
          <a:prstGeom prst="rect">
            <a:avLst/>
          </a:prstGeom>
        </p:spPr>
      </p:pic>
    </p:spTree>
    <p:extLst>
      <p:ext uri="{BB962C8B-B14F-4D97-AF65-F5344CB8AC3E}">
        <p14:creationId xmlns:p14="http://schemas.microsoft.com/office/powerpoint/2010/main" val="83012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47768-F665-F34E-BE72-34521A933907}"/>
              </a:ext>
            </a:extLst>
          </p:cNvPr>
          <p:cNvPicPr>
            <a:picLocks noChangeAspect="1"/>
          </p:cNvPicPr>
          <p:nvPr/>
        </p:nvPicPr>
        <p:blipFill rotWithShape="1">
          <a:blip r:embed="rId2"/>
          <a:srcRect r="7500"/>
          <a:stretch/>
        </p:blipFill>
        <p:spPr>
          <a:xfrm>
            <a:off x="0" y="0"/>
            <a:ext cx="9144000" cy="6858000"/>
          </a:xfrm>
          <a:prstGeom prst="rect">
            <a:avLst/>
          </a:prstGeom>
        </p:spPr>
      </p:pic>
      <p:sp>
        <p:nvSpPr>
          <p:cNvPr id="2" name="Rectangle 1"/>
          <p:cNvSpPr/>
          <p:nvPr/>
        </p:nvSpPr>
        <p:spPr>
          <a:xfrm>
            <a:off x="1817847" y="1166842"/>
            <a:ext cx="5955476" cy="4524315"/>
          </a:xfrm>
          <a:prstGeom prst="rect">
            <a:avLst/>
          </a:prstGeom>
        </p:spPr>
        <p:txBody>
          <a:bodyPr wrap="none">
            <a:spAutoFit/>
          </a:bodyPr>
          <a:lstStyle/>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 is…</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Knowing One </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Another !</a:t>
            </a:r>
          </a:p>
          <a:p>
            <a:endParaRPr lang="en-SG"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65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pic>
        <p:nvPicPr>
          <p:cNvPr id="2" name="Picture 1" descr="File:&lt;strong&gt;Magnifying glass&lt;/strong&gt; - Faberge.jp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453"/>
            <a:ext cx="9144000" cy="6711094"/>
          </a:xfrm>
          <a:prstGeom prst="rect">
            <a:avLst/>
          </a:prstGeom>
        </p:spPr>
      </p:pic>
      <p:sp>
        <p:nvSpPr>
          <p:cNvPr id="4" name="Title 3"/>
          <p:cNvSpPr>
            <a:spLocks noGrp="1"/>
          </p:cNvSpPr>
          <p:nvPr>
            <p:ph type="ctrTitle"/>
          </p:nvPr>
        </p:nvSpPr>
        <p:spPr>
          <a:xfrm>
            <a:off x="685800" y="2676790"/>
            <a:ext cx="7772400" cy="2391598"/>
          </a:xfrm>
        </p:spPr>
        <p:txBody>
          <a:bodyPr>
            <a:noAutofit/>
          </a:bodyPr>
          <a:lstStyle/>
          <a:p>
            <a:r>
              <a:rPr lang="en-US" sz="9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Whodunit?</a:t>
            </a:r>
          </a:p>
        </p:txBody>
      </p:sp>
      <p:pic>
        <p:nvPicPr>
          <p:cNvPr id="3" name="Picture 2" descr="7 Skills Students Need for Today’s Classwork | Ask a Tec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095" y="275845"/>
            <a:ext cx="2498104" cy="2614875"/>
          </a:xfrm>
          <a:prstGeom prst="ellipse">
            <a:avLst/>
          </a:prstGeom>
          <a:ln>
            <a:noFill/>
          </a:ln>
          <a:effectLst>
            <a:outerShdw blurRad="50800" dist="520700" dir="8100000" algn="tr" rotWithShape="0">
              <a:prstClr val="black">
                <a:alpha val="40000"/>
              </a:prstClr>
            </a:outerShdw>
            <a:softEdge rad="112500"/>
          </a:effectLst>
        </p:spPr>
      </p:pic>
    </p:spTree>
    <p:extLst>
      <p:ext uri="{BB962C8B-B14F-4D97-AF65-F5344CB8AC3E}">
        <p14:creationId xmlns:p14="http://schemas.microsoft.com/office/powerpoint/2010/main" val="1213321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622308" y="0"/>
            <a:ext cx="7899384" cy="6858000"/>
          </a:xfrm>
          <a:solidFill>
            <a:schemeClr val="accent2">
              <a:alpha val="40000"/>
            </a:schemeClr>
          </a:solidFill>
        </p:spPr>
        <p:txBody>
          <a:bodyPr>
            <a:noAutofit/>
          </a:bodyPr>
          <a:lstStyle/>
          <a:p>
            <a:pPr algn="l"/>
            <a:r>
              <a:rPr lang="en-US" sz="4800" b="1" i="1" dirty="0">
                <a:solidFill>
                  <a:schemeClr val="accent5">
                    <a:lumMod val="40000"/>
                    <a:lumOff val="60000"/>
                  </a:schemeClr>
                </a:solidFill>
                <a:latin typeface="Times New Roman" panose="02020603050405020304" pitchFamily="18" charset="0"/>
                <a:cs typeface="Times New Roman" panose="02020603050405020304" pitchFamily="18" charset="0"/>
              </a:rPr>
              <a:t> </a:t>
            </a:r>
            <a:br>
              <a:rPr lang="en-US" sz="4800" b="1" i="1" dirty="0">
                <a:solidFill>
                  <a:schemeClr val="bg1"/>
                </a:solidFill>
                <a:latin typeface="Times New Roman" panose="02020603050405020304" pitchFamily="18" charset="0"/>
                <a:cs typeface="Times New Roman" panose="02020603050405020304" pitchFamily="18" charset="0"/>
              </a:rPr>
            </a:br>
            <a:r>
              <a:rPr lang="en-US" sz="4800" b="1" i="1" dirty="0">
                <a:solidFill>
                  <a:schemeClr val="bg1"/>
                </a:solidFill>
                <a:latin typeface="Times New Roman" panose="02020603050405020304" pitchFamily="18" charset="0"/>
                <a:cs typeface="Times New Roman" panose="02020603050405020304" pitchFamily="18" charset="0"/>
              </a:rPr>
              <a:t>Each one writes something interesting you’ve done before on a note card, e.g., skydiving, lived in 10 different         cities, drank 4 </a:t>
            </a:r>
            <a:r>
              <a:rPr lang="en-US" sz="4800" b="1" i="1" dirty="0" err="1">
                <a:solidFill>
                  <a:schemeClr val="bg1"/>
                </a:solidFill>
                <a:latin typeface="Times New Roman" panose="02020603050405020304" pitchFamily="18" charset="0"/>
                <a:cs typeface="Times New Roman" panose="02020603050405020304" pitchFamily="18" charset="0"/>
              </a:rPr>
              <a:t>litres</a:t>
            </a:r>
            <a:r>
              <a:rPr lang="en-US" sz="4800" b="1" i="1" dirty="0">
                <a:solidFill>
                  <a:schemeClr val="bg1"/>
                </a:solidFill>
                <a:latin typeface="Times New Roman" panose="02020603050405020304" pitchFamily="18" charset="0"/>
                <a:cs typeface="Times New Roman" panose="02020603050405020304" pitchFamily="18" charset="0"/>
              </a:rPr>
              <a:t>               of water in 5 mins —           the sillier the better </a:t>
            </a:r>
            <a:br>
              <a:rPr lang="en-US" sz="4800" b="1" i="1" dirty="0">
                <a:solidFill>
                  <a:schemeClr val="bg1"/>
                </a:solidFill>
                <a:latin typeface="Times New Roman" panose="02020603050405020304" pitchFamily="18" charset="0"/>
                <a:cs typeface="Times New Roman" panose="02020603050405020304" pitchFamily="18" charset="0"/>
              </a:rPr>
            </a:br>
            <a:endParaRPr lang="en-US" sz="4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6496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685800" y="0"/>
            <a:ext cx="7772400" cy="6858000"/>
          </a:xfrm>
          <a:solidFill>
            <a:schemeClr val="accent2">
              <a:alpha val="40000"/>
            </a:schemeClr>
          </a:solidFill>
        </p:spPr>
        <p:txBody>
          <a:bodyPr>
            <a:noAutofit/>
          </a:bodyPr>
          <a:lstStyle/>
          <a:p>
            <a:pPr algn="l"/>
            <a:r>
              <a:rPr lang="en-US" sz="4800" b="1" i="1" dirty="0">
                <a:solidFill>
                  <a:schemeClr val="bg1"/>
                </a:solidFill>
                <a:latin typeface="Times New Roman" panose="02020603050405020304" pitchFamily="18" charset="0"/>
                <a:cs typeface="Times New Roman" panose="02020603050405020304" pitchFamily="18" charset="0"/>
              </a:rPr>
              <a:t>Put the note cards into a bag, give it a good shake, and each person draws a card and read aloud. The reader is to    guess "who done it”           and why they came                 to their conclusion.</a:t>
            </a:r>
          </a:p>
        </p:txBody>
      </p:sp>
    </p:spTree>
    <p:extLst>
      <p:ext uri="{BB962C8B-B14F-4D97-AF65-F5344CB8AC3E}">
        <p14:creationId xmlns:p14="http://schemas.microsoft.com/office/powerpoint/2010/main" val="27090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2" name="Rectangle 1"/>
          <p:cNvSpPr/>
          <p:nvPr/>
        </p:nvSpPr>
        <p:spPr>
          <a:xfrm>
            <a:off x="1523999" y="1720840"/>
            <a:ext cx="7475621" cy="3416320"/>
          </a:xfrm>
          <a:prstGeom prst="rect">
            <a:avLst/>
          </a:prstGeom>
        </p:spPr>
        <p:txBody>
          <a:bodyPr wrap="square">
            <a:spAutoFit/>
          </a:bodyPr>
          <a:lstStyle/>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Happiness is…</a:t>
            </a:r>
          </a:p>
          <a:p>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Sweet!</a:t>
            </a:r>
          </a:p>
          <a:p>
            <a:endParaRPr lang="en-SG"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710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0834"/>
          <a:stretch/>
        </p:blipFill>
        <p:spPr>
          <a:xfrm>
            <a:off x="0" y="0"/>
            <a:ext cx="9144000" cy="6858000"/>
          </a:xfrm>
          <a:prstGeom prst="rect">
            <a:avLst/>
          </a:prstGeom>
        </p:spPr>
      </p:pic>
      <p:sp>
        <p:nvSpPr>
          <p:cNvPr id="2" name="Rectangle 1"/>
          <p:cNvSpPr/>
          <p:nvPr/>
        </p:nvSpPr>
        <p:spPr>
          <a:xfrm>
            <a:off x="377037" y="641811"/>
            <a:ext cx="3257623" cy="7755969"/>
          </a:xfrm>
          <a:prstGeom prst="rect">
            <a:avLst/>
          </a:prstGeom>
        </p:spPr>
        <p:txBody>
          <a:bodyPr wrap="none">
            <a:spAutoFit/>
          </a:bodyPr>
          <a:lstStyle/>
          <a:p>
            <a:r>
              <a:rPr lang="en-US" sz="9600" dirty="0">
                <a:solidFill>
                  <a:schemeClr val="bg1"/>
                </a:solidFill>
                <a:latin typeface="SignPainter-HouseScript"/>
                <a:cs typeface="SignPainter-HouseScript"/>
              </a:rPr>
              <a:t>         </a:t>
            </a:r>
          </a:p>
          <a:p>
            <a:endParaRPr lang="en-US" sz="9600" dirty="0">
              <a:solidFill>
                <a:schemeClr val="bg1"/>
              </a:solidFill>
              <a:latin typeface="SignPainter-HouseScript"/>
              <a:cs typeface="SignPainter-HouseScript"/>
            </a:endParaRPr>
          </a:p>
          <a:p>
            <a:endParaRPr lang="en-US" sz="9600" dirty="0">
              <a:solidFill>
                <a:schemeClr val="bg1"/>
              </a:solidFill>
              <a:latin typeface="SignPainter-HouseScript"/>
              <a:cs typeface="SignPainter-HouseScript"/>
            </a:endParaRPr>
          </a:p>
          <a:p>
            <a:endParaRPr lang="en-US" sz="9600" dirty="0">
              <a:solidFill>
                <a:schemeClr val="bg1"/>
              </a:solidFill>
              <a:latin typeface="SignPainter-HouseScript"/>
              <a:cs typeface="SignPainter-HouseScript"/>
            </a:endParaRPr>
          </a:p>
          <a:p>
            <a:endParaRPr lang="en-US" sz="9600" dirty="0">
              <a:solidFill>
                <a:schemeClr val="bg1"/>
              </a:solidFill>
              <a:latin typeface="SignPainter-HouseScript"/>
              <a:cs typeface="SignPainter-HouseScript"/>
            </a:endParaRPr>
          </a:p>
          <a:p>
            <a:endParaRPr lang="en-SG" dirty="0"/>
          </a:p>
        </p:txBody>
      </p:sp>
      <p:pic>
        <p:nvPicPr>
          <p:cNvPr id="8" name="Picture 7"/>
          <p:cNvPicPr>
            <a:picLocks noChangeAspect="1"/>
          </p:cNvPicPr>
          <p:nvPr/>
        </p:nvPicPr>
        <p:blipFill rotWithShape="1">
          <a:blip r:embed="rId4"/>
          <a:srcRect t="16123" b="14277"/>
          <a:stretch/>
        </p:blipFill>
        <p:spPr>
          <a:xfrm>
            <a:off x="0" y="1407121"/>
            <a:ext cx="5715000" cy="5450880"/>
          </a:xfrm>
          <a:prstGeom prst="rect">
            <a:avLst/>
          </a:prstGeom>
        </p:spPr>
      </p:pic>
      <p:sp>
        <p:nvSpPr>
          <p:cNvPr id="10" name="Rectangle 9"/>
          <p:cNvSpPr/>
          <p:nvPr/>
        </p:nvSpPr>
        <p:spPr>
          <a:xfrm>
            <a:off x="678443" y="103396"/>
            <a:ext cx="4358114" cy="1200329"/>
          </a:xfrm>
          <a:prstGeom prst="rect">
            <a:avLst/>
          </a:prstGeom>
        </p:spPr>
        <p:txBody>
          <a:bodyPr wrap="square">
            <a:spAutoFit/>
          </a:bodyPr>
          <a:lstStyle/>
          <a:p>
            <a:pPr lvl="0"/>
            <a:r>
              <a:rPr lang="en-US" sz="7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M&amp;M's ! </a:t>
            </a:r>
          </a:p>
        </p:txBody>
      </p:sp>
    </p:spTree>
    <p:extLst>
      <p:ext uri="{BB962C8B-B14F-4D97-AF65-F5344CB8AC3E}">
        <p14:creationId xmlns:p14="http://schemas.microsoft.com/office/powerpoint/2010/main" val="367635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srcRect r="10834"/>
          <a:stretch/>
        </p:blipFill>
        <p:spPr>
          <a:xfrm>
            <a:off x="0" y="0"/>
            <a:ext cx="9144000" cy="6858000"/>
          </a:xfrm>
          <a:prstGeom prst="rect">
            <a:avLst/>
          </a:prstGeom>
        </p:spPr>
      </p:pic>
      <p:sp>
        <p:nvSpPr>
          <p:cNvPr id="4" name="Title 3"/>
          <p:cNvSpPr>
            <a:spLocks noGrp="1"/>
          </p:cNvSpPr>
          <p:nvPr>
            <p:ph type="ctrTitle"/>
          </p:nvPr>
        </p:nvSpPr>
        <p:spPr>
          <a:xfrm>
            <a:off x="685800" y="321640"/>
            <a:ext cx="7772400" cy="1129483"/>
          </a:xfrm>
        </p:spPr>
        <p:txBody>
          <a:bodyPr>
            <a:noAutofit/>
          </a:bodyPr>
          <a:lstStyle/>
          <a:p>
            <a:r>
              <a:rPr lang="en-US" sz="54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I’ve got peace like a river</a:t>
            </a:r>
          </a:p>
        </p:txBody>
      </p:sp>
      <p:pic>
        <p:nvPicPr>
          <p:cNvPr id="2" name="Peace like a River.mp4">
            <a:hlinkClick r:id="" action="ppaction://media"/>
            <a:extLst>
              <a:ext uri="{FF2B5EF4-FFF2-40B4-BE49-F238E27FC236}">
                <a16:creationId xmlns:a16="http://schemas.microsoft.com/office/drawing/2014/main" id="{85E8CD1B-148D-634D-A626-640758D4B9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14500"/>
            <a:ext cx="9144000" cy="5143500"/>
          </a:xfrm>
          <a:prstGeom prst="rect">
            <a:avLst/>
          </a:prstGeom>
        </p:spPr>
      </p:pic>
    </p:spTree>
    <p:extLst>
      <p:ext uri="{BB962C8B-B14F-4D97-AF65-F5344CB8AC3E}">
        <p14:creationId xmlns:p14="http://schemas.microsoft.com/office/powerpoint/2010/main" val="30719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411</Words>
  <Application>Microsoft Macintosh PowerPoint</Application>
  <PresentationFormat>On-screen Show (4:3)</PresentationFormat>
  <Paragraphs>58</Paragraphs>
  <Slides>29</Slides>
  <Notes>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Aku &amp; Kamu</vt:lpstr>
      <vt:lpstr>Arial</vt:lpstr>
      <vt:lpstr>Calibri</vt:lpstr>
      <vt:lpstr>SignPainter-HouseScript</vt:lpstr>
      <vt:lpstr>Times New Roman</vt:lpstr>
      <vt:lpstr>Office Theme</vt:lpstr>
      <vt:lpstr>Welcome to Our Happiness  Group</vt:lpstr>
      <vt:lpstr>True Happiness</vt:lpstr>
      <vt:lpstr>PowerPoint Presentation</vt:lpstr>
      <vt:lpstr>Whodunit?</vt:lpstr>
      <vt:lpstr>  Each one writes something interesting you’ve done before on a note card, e.g., skydiving, lived in 10 different         cities, drank 4 litres               of water in 5 mins —           the sillier the better  </vt:lpstr>
      <vt:lpstr>Put the note cards into a bag, give it a good shake, and each person draws a card and read aloud. The reader is to    guess "who done it”           and why they came                 to their conclusion.</vt:lpstr>
      <vt:lpstr>PowerPoint Presentation</vt:lpstr>
      <vt:lpstr>PowerPoint Presentation</vt:lpstr>
      <vt:lpstr>I’ve got peace like a river</vt:lpstr>
      <vt:lpstr>I’ve got the joy joy joy joy</vt:lpstr>
      <vt:lpstr>PowerPoint Presentation</vt:lpstr>
      <vt:lpstr>PowerPoint Presentation</vt:lpstr>
      <vt:lpstr>Happiness Story 1</vt:lpstr>
      <vt:lpstr>PowerPoint Presentation</vt:lpstr>
      <vt:lpstr>PowerPoint Presentation</vt:lpstr>
      <vt:lpstr>PowerPoint Presentation</vt:lpstr>
      <vt:lpstr>Why are many  Not Happy?</vt:lpstr>
      <vt:lpstr>“For whom am I toiling,” he asked,    “and why am I depriving myself  of enjoyment?”  Ecclesiastes 4:8</vt:lpstr>
      <vt:lpstr>Everyone longs  for a happy and blessed life </vt:lpstr>
      <vt:lpstr>But lives in unhappiness because  life is not always smooth sailing</vt:lpstr>
      <vt:lpstr>We turn to fortune telling, divination,     do good deeds and religious acts,  but still cannot solve the problem</vt:lpstr>
      <vt:lpstr>Like people who have lost our way</vt:lpstr>
      <vt:lpstr>There is only one way and if we           find it, our burdens will be removed</vt:lpstr>
      <vt:lpstr>I have found it in Jesus He is the only way,  the power to forgive me, to carry my burdens  and give true rest to my soul</vt:lpstr>
      <vt:lpstr>HAPPINESS  VIDEO</vt:lpstr>
      <vt:lpstr>PowerPoint Presentation</vt:lpstr>
      <vt:lpstr>HAPPINESS  is when you see someone happy</vt:lpstr>
      <vt:lpstr>HAPPINESS  is being able to see you again at our next meeting</vt:lpstr>
      <vt:lpstr>NEXT MEETING OF HAPPINESS GROUP: The Whole Truth ! See you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Happiness</dc:title>
  <dc:creator>Joanna</dc:creator>
  <cp:lastModifiedBy>Yong Tai Tong</cp:lastModifiedBy>
  <cp:revision>45</cp:revision>
  <dcterms:created xsi:type="dcterms:W3CDTF">2019-03-01T08:18:09Z</dcterms:created>
  <dcterms:modified xsi:type="dcterms:W3CDTF">2019-07-24T08:42:56Z</dcterms:modified>
</cp:coreProperties>
</file>